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5" r:id="rId4"/>
    <p:sldId id="268" r:id="rId5"/>
    <p:sldId id="269" r:id="rId6"/>
    <p:sldId id="278" r:id="rId7"/>
    <p:sldId id="273" r:id="rId8"/>
    <p:sldId id="276" r:id="rId9"/>
    <p:sldId id="279" r:id="rId10"/>
    <p:sldId id="281" r:id="rId11"/>
    <p:sldId id="282" r:id="rId12"/>
    <p:sldId id="28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0099"/>
    <a:srgbClr val="FF0066"/>
    <a:srgbClr val="B75411"/>
    <a:srgbClr val="FF3300"/>
    <a:srgbClr val="EABDA4"/>
    <a:srgbClr val="F5C6AA"/>
    <a:srgbClr val="E6B791"/>
    <a:srgbClr val="D3A789"/>
    <a:srgbClr val="DF91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-562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842682"/>
      </p:ext>
    </p:extLst>
  </p:cSld>
  <p:clrMapOvr>
    <a:masterClrMapping/>
  </p:clrMapOvr>
  <p:transition spd="slow" advClick="0" advTm="7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577275"/>
      </p:ext>
    </p:extLst>
  </p:cSld>
  <p:clrMapOvr>
    <a:masterClrMapping/>
  </p:clrMapOvr>
  <p:transition spd="slow" advClick="0" advTm="7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765186"/>
      </p:ext>
    </p:extLst>
  </p:cSld>
  <p:clrMapOvr>
    <a:masterClrMapping/>
  </p:clrMapOvr>
  <p:transition spd="slow" advClick="0" advTm="7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807920"/>
      </p:ext>
    </p:extLst>
  </p:cSld>
  <p:clrMapOvr>
    <a:masterClrMapping/>
  </p:clrMapOvr>
  <p:transition spd="slow" advClick="0" advTm="7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004074"/>
      </p:ext>
    </p:extLst>
  </p:cSld>
  <p:clrMapOvr>
    <a:masterClrMapping/>
  </p:clrMapOvr>
  <p:transition spd="slow" advClick="0" advTm="7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203891"/>
      </p:ext>
    </p:extLst>
  </p:cSld>
  <p:clrMapOvr>
    <a:masterClrMapping/>
  </p:clrMapOvr>
  <p:transition spd="slow" advClick="0" advTm="7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239597"/>
      </p:ext>
    </p:extLst>
  </p:cSld>
  <p:clrMapOvr>
    <a:masterClrMapping/>
  </p:clrMapOvr>
  <p:transition spd="slow" advClick="0" advTm="7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65547"/>
      </p:ext>
    </p:extLst>
  </p:cSld>
  <p:clrMapOvr>
    <a:masterClrMapping/>
  </p:clrMapOvr>
  <p:transition spd="slow" advClick="0" advTm="7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41701"/>
      </p:ext>
    </p:extLst>
  </p:cSld>
  <p:clrMapOvr>
    <a:masterClrMapping/>
  </p:clrMapOvr>
  <p:transition spd="slow" advClick="0" advTm="7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7342"/>
      </p:ext>
    </p:extLst>
  </p:cSld>
  <p:clrMapOvr>
    <a:masterClrMapping/>
  </p:clrMapOvr>
  <p:transition spd="slow" advClick="0" advTm="7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67968"/>
      </p:ext>
    </p:extLst>
  </p:cSld>
  <p:clrMapOvr>
    <a:masterClrMapping/>
  </p:clrMapOvr>
  <p:transition spd="slow" advClick="0" advTm="7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A9128-5A73-40E1-AC62-1AD3B0E4FA9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2AC24-8172-44B6-BDA2-0C5E1AF71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422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7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microsoft.com/office/2007/relationships/hdphoto" Target="../media/hdphoto42.wdp"/><Relationship Id="rId18" Type="http://schemas.openxmlformats.org/officeDocument/2006/relationships/image" Target="../media/image56.png"/><Relationship Id="rId3" Type="http://schemas.openxmlformats.org/officeDocument/2006/relationships/image" Target="../media/image21.gif"/><Relationship Id="rId21" Type="http://schemas.microsoft.com/office/2007/relationships/hdphoto" Target="../media/hdphoto45.wdp"/><Relationship Id="rId7" Type="http://schemas.microsoft.com/office/2007/relationships/hdphoto" Target="../media/hdphoto39.wdp"/><Relationship Id="rId12" Type="http://schemas.openxmlformats.org/officeDocument/2006/relationships/image" Target="../media/image54.png"/><Relationship Id="rId17" Type="http://schemas.microsoft.com/office/2007/relationships/hdphoto" Target="../media/hdphoto3.wdp"/><Relationship Id="rId2" Type="http://schemas.openxmlformats.org/officeDocument/2006/relationships/image" Target="../media/image3.jpeg"/><Relationship Id="rId16" Type="http://schemas.openxmlformats.org/officeDocument/2006/relationships/image" Target="../media/image7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microsoft.com/office/2007/relationships/hdphoto" Target="../media/hdphoto41.wdp"/><Relationship Id="rId24" Type="http://schemas.openxmlformats.org/officeDocument/2006/relationships/image" Target="../media/image6.gif"/><Relationship Id="rId5" Type="http://schemas.microsoft.com/office/2007/relationships/hdphoto" Target="../media/hdphoto38.wdp"/><Relationship Id="rId15" Type="http://schemas.microsoft.com/office/2007/relationships/hdphoto" Target="../media/hdphoto43.wdp"/><Relationship Id="rId23" Type="http://schemas.microsoft.com/office/2007/relationships/hdphoto" Target="../media/hdphoto46.wdp"/><Relationship Id="rId10" Type="http://schemas.openxmlformats.org/officeDocument/2006/relationships/image" Target="../media/image53.png"/><Relationship Id="rId19" Type="http://schemas.microsoft.com/office/2007/relationships/hdphoto" Target="../media/hdphoto44.wdp"/><Relationship Id="rId4" Type="http://schemas.openxmlformats.org/officeDocument/2006/relationships/image" Target="../media/image50.png"/><Relationship Id="rId9" Type="http://schemas.microsoft.com/office/2007/relationships/hdphoto" Target="../media/hdphoto40.wdp"/><Relationship Id="rId14" Type="http://schemas.openxmlformats.org/officeDocument/2006/relationships/image" Target="../media/image55.png"/><Relationship Id="rId22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8.wdp"/><Relationship Id="rId3" Type="http://schemas.openxmlformats.org/officeDocument/2006/relationships/image" Target="../media/image19.png"/><Relationship Id="rId7" Type="http://schemas.openxmlformats.org/officeDocument/2006/relationships/image" Target="../media/image60.png"/><Relationship Id="rId12" Type="http://schemas.microsoft.com/office/2007/relationships/hdphoto" Target="../media/hdphoto21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7.wdp"/><Relationship Id="rId11" Type="http://schemas.openxmlformats.org/officeDocument/2006/relationships/image" Target="../media/image30.png"/><Relationship Id="rId5" Type="http://schemas.openxmlformats.org/officeDocument/2006/relationships/image" Target="../media/image59.png"/><Relationship Id="rId10" Type="http://schemas.microsoft.com/office/2007/relationships/hdphoto" Target="../media/hdphoto20.wdp"/><Relationship Id="rId4" Type="http://schemas.microsoft.com/office/2007/relationships/hdphoto" Target="../media/hdphoto12.wdp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7" Type="http://schemas.microsoft.com/office/2007/relationships/hdphoto" Target="../media/hdphoto50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microsoft.com/office/2007/relationships/hdphoto" Target="../media/hdphoto49.wdp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9.png"/><Relationship Id="rId18" Type="http://schemas.microsoft.com/office/2007/relationships/hdphoto" Target="../media/hdphoto7.wdp"/><Relationship Id="rId26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3.png"/><Relationship Id="rId7" Type="http://schemas.openxmlformats.org/officeDocument/2006/relationships/image" Target="../media/image5.gif"/><Relationship Id="rId12" Type="http://schemas.microsoft.com/office/2007/relationships/hdphoto" Target="../media/hdphoto4.wdp"/><Relationship Id="rId17" Type="http://schemas.openxmlformats.org/officeDocument/2006/relationships/image" Target="../media/image11.png"/><Relationship Id="rId25" Type="http://schemas.openxmlformats.org/officeDocument/2006/relationships/image" Target="../media/image15.jpeg"/><Relationship Id="rId2" Type="http://schemas.openxmlformats.org/officeDocument/2006/relationships/audio" Target="../media/media1.m4a"/><Relationship Id="rId16" Type="http://schemas.microsoft.com/office/2007/relationships/hdphoto" Target="../media/hdphoto6.wdp"/><Relationship Id="rId20" Type="http://schemas.microsoft.com/office/2007/relationships/hdphoto" Target="../media/hdphoto8.wdp"/><Relationship Id="rId1" Type="http://schemas.microsoft.com/office/2007/relationships/media" Target="../media/media1.m4a"/><Relationship Id="rId6" Type="http://schemas.microsoft.com/office/2007/relationships/hdphoto" Target="../media/hdphoto2.wdp"/><Relationship Id="rId11" Type="http://schemas.openxmlformats.org/officeDocument/2006/relationships/image" Target="../media/image8.png"/><Relationship Id="rId24" Type="http://schemas.microsoft.com/office/2007/relationships/hdphoto" Target="../media/hdphoto10.wdp"/><Relationship Id="rId5" Type="http://schemas.openxmlformats.org/officeDocument/2006/relationships/image" Target="../media/image4.png"/><Relationship Id="rId15" Type="http://schemas.openxmlformats.org/officeDocument/2006/relationships/image" Target="../media/image10.png"/><Relationship Id="rId23" Type="http://schemas.openxmlformats.org/officeDocument/2006/relationships/image" Target="../media/image14.png"/><Relationship Id="rId10" Type="http://schemas.microsoft.com/office/2007/relationships/hdphoto" Target="../media/hdphoto3.wdp"/><Relationship Id="rId19" Type="http://schemas.openxmlformats.org/officeDocument/2006/relationships/image" Target="../media/image12.png"/><Relationship Id="rId4" Type="http://schemas.openxmlformats.org/officeDocument/2006/relationships/image" Target="../media/image3.jpeg"/><Relationship Id="rId9" Type="http://schemas.openxmlformats.org/officeDocument/2006/relationships/image" Target="../media/image7.png"/><Relationship Id="rId14" Type="http://schemas.microsoft.com/office/2007/relationships/hdphoto" Target="../media/hdphoto5.wdp"/><Relationship Id="rId22" Type="http://schemas.microsoft.com/office/2007/relationships/hdphoto" Target="../media/hdphoto9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microsoft.com/office/2007/relationships/hdphoto" Target="../media/hdphoto11.wdp"/><Relationship Id="rId11" Type="http://schemas.openxmlformats.org/officeDocument/2006/relationships/image" Target="../media/image16.png"/><Relationship Id="rId5" Type="http://schemas.openxmlformats.org/officeDocument/2006/relationships/image" Target="../media/image18.png"/><Relationship Id="rId10" Type="http://schemas.microsoft.com/office/2007/relationships/hdphoto" Target="../media/hdphoto13.wdp"/><Relationship Id="rId4" Type="http://schemas.openxmlformats.org/officeDocument/2006/relationships/image" Target="../media/image17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9.wdp"/><Relationship Id="rId18" Type="http://schemas.openxmlformats.org/officeDocument/2006/relationships/image" Target="../media/image7.png"/><Relationship Id="rId26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21" Type="http://schemas.microsoft.com/office/2007/relationships/hdphoto" Target="../media/hdphoto15.wdp"/><Relationship Id="rId7" Type="http://schemas.microsoft.com/office/2007/relationships/hdphoto" Target="../media/hdphoto7.wdp"/><Relationship Id="rId12" Type="http://schemas.openxmlformats.org/officeDocument/2006/relationships/image" Target="../media/image13.png"/><Relationship Id="rId17" Type="http://schemas.microsoft.com/office/2007/relationships/hdphoto" Target="../media/hdphoto14.wdp"/><Relationship Id="rId25" Type="http://schemas.microsoft.com/office/2007/relationships/hdphoto" Target="../media/hdphoto17.wdp"/><Relationship Id="rId2" Type="http://schemas.openxmlformats.org/officeDocument/2006/relationships/audio" Target="../media/media3.m4a"/><Relationship Id="rId16" Type="http://schemas.openxmlformats.org/officeDocument/2006/relationships/image" Target="../media/image22.png"/><Relationship Id="rId20" Type="http://schemas.openxmlformats.org/officeDocument/2006/relationships/image" Target="../media/image23.png"/><Relationship Id="rId1" Type="http://schemas.microsoft.com/office/2007/relationships/media" Target="../media/media3.m4a"/><Relationship Id="rId6" Type="http://schemas.openxmlformats.org/officeDocument/2006/relationships/image" Target="../media/image11.png"/><Relationship Id="rId11" Type="http://schemas.microsoft.com/office/2007/relationships/hdphoto" Target="../media/hdphoto6.wdp"/><Relationship Id="rId24" Type="http://schemas.openxmlformats.org/officeDocument/2006/relationships/image" Target="../media/image25.png"/><Relationship Id="rId5" Type="http://schemas.openxmlformats.org/officeDocument/2006/relationships/image" Target="../media/image21.gif"/><Relationship Id="rId15" Type="http://schemas.microsoft.com/office/2007/relationships/hdphoto" Target="../media/hdphoto10.wdp"/><Relationship Id="rId23" Type="http://schemas.microsoft.com/office/2007/relationships/hdphoto" Target="../media/hdphoto16.wdp"/><Relationship Id="rId10" Type="http://schemas.openxmlformats.org/officeDocument/2006/relationships/image" Target="../media/image10.png"/><Relationship Id="rId19" Type="http://schemas.microsoft.com/office/2007/relationships/hdphoto" Target="../media/hdphoto3.wdp"/><Relationship Id="rId4" Type="http://schemas.openxmlformats.org/officeDocument/2006/relationships/image" Target="../media/image3.jpeg"/><Relationship Id="rId9" Type="http://schemas.microsoft.com/office/2007/relationships/hdphoto" Target="../media/hdphoto8.wdp"/><Relationship Id="rId14" Type="http://schemas.openxmlformats.org/officeDocument/2006/relationships/image" Target="../media/image14.png"/><Relationship Id="rId22" Type="http://schemas.openxmlformats.org/officeDocument/2006/relationships/image" Target="../media/image24.png"/><Relationship Id="rId27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13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12" Type="http://schemas.microsoft.com/office/2007/relationships/hdphoto" Target="../media/hdphoto20.wdp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microsoft.com/office/2007/relationships/hdphoto" Target="../media/hdphoto12.wdp"/><Relationship Id="rId11" Type="http://schemas.openxmlformats.org/officeDocument/2006/relationships/image" Target="../media/image29.png"/><Relationship Id="rId5" Type="http://schemas.openxmlformats.org/officeDocument/2006/relationships/image" Target="../media/image19.png"/><Relationship Id="rId15" Type="http://schemas.openxmlformats.org/officeDocument/2006/relationships/image" Target="../media/image16.png"/><Relationship Id="rId10" Type="http://schemas.microsoft.com/office/2007/relationships/hdphoto" Target="../media/hdphoto19.wdp"/><Relationship Id="rId4" Type="http://schemas.openxmlformats.org/officeDocument/2006/relationships/image" Target="../media/image26.jpeg"/><Relationship Id="rId9" Type="http://schemas.openxmlformats.org/officeDocument/2006/relationships/image" Target="../media/image28.png"/><Relationship Id="rId14" Type="http://schemas.microsoft.com/office/2007/relationships/hdphoto" Target="../media/hdphoto2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4.png"/><Relationship Id="rId3" Type="http://schemas.microsoft.com/office/2007/relationships/media" Target="../media/media6.m4a"/><Relationship Id="rId7" Type="http://schemas.openxmlformats.org/officeDocument/2006/relationships/slideLayout" Target="../slideLayouts/slideLayout2.xml"/><Relationship Id="rId12" Type="http://schemas.microsoft.com/office/2007/relationships/hdphoto" Target="../media/hdphoto23.wdp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audio" Target="../media/media7.m4a"/><Relationship Id="rId11" Type="http://schemas.openxmlformats.org/officeDocument/2006/relationships/image" Target="../media/image33.png"/><Relationship Id="rId5" Type="http://schemas.microsoft.com/office/2007/relationships/media" Target="../media/media7.m4a"/><Relationship Id="rId15" Type="http://schemas.openxmlformats.org/officeDocument/2006/relationships/image" Target="../media/image16.png"/><Relationship Id="rId10" Type="http://schemas.microsoft.com/office/2007/relationships/hdphoto" Target="../media/hdphoto22.wdp"/><Relationship Id="rId4" Type="http://schemas.openxmlformats.org/officeDocument/2006/relationships/audio" Target="../media/media6.m4a"/><Relationship Id="rId9" Type="http://schemas.openxmlformats.org/officeDocument/2006/relationships/image" Target="../media/image32.png"/><Relationship Id="rId14" Type="http://schemas.microsoft.com/office/2007/relationships/hdphoto" Target="../media/hdphoto24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13" Type="http://schemas.openxmlformats.org/officeDocument/2006/relationships/image" Target="../media/image3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6.png"/><Relationship Id="rId12" Type="http://schemas.microsoft.com/office/2007/relationships/hdphoto" Target="../media/hdphoto28.wdp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microsoft.com/office/2007/relationships/hdphoto" Target="../media/hdphoto25.wdp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5" Type="http://schemas.openxmlformats.org/officeDocument/2006/relationships/image" Target="../media/image16.png"/><Relationship Id="rId10" Type="http://schemas.microsoft.com/office/2007/relationships/hdphoto" Target="../media/hdphoto27.wdp"/><Relationship Id="rId4" Type="http://schemas.openxmlformats.org/officeDocument/2006/relationships/image" Target="../media/image17.png"/><Relationship Id="rId9" Type="http://schemas.openxmlformats.org/officeDocument/2006/relationships/image" Target="../media/image37.png"/><Relationship Id="rId14" Type="http://schemas.microsoft.com/office/2007/relationships/hdphoto" Target="../media/hdphoto29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42.png"/><Relationship Id="rId18" Type="http://schemas.microsoft.com/office/2007/relationships/hdphoto" Target="../media/hdphoto33.wdp"/><Relationship Id="rId26" Type="http://schemas.openxmlformats.org/officeDocument/2006/relationships/image" Target="../media/image49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46.png"/><Relationship Id="rId7" Type="http://schemas.openxmlformats.org/officeDocument/2006/relationships/image" Target="../media/image40.png"/><Relationship Id="rId12" Type="http://schemas.microsoft.com/office/2007/relationships/hdphoto" Target="../media/hdphoto30.wdp"/><Relationship Id="rId17" Type="http://schemas.openxmlformats.org/officeDocument/2006/relationships/image" Target="../media/image44.png"/><Relationship Id="rId25" Type="http://schemas.openxmlformats.org/officeDocument/2006/relationships/image" Target="../media/image48.png"/><Relationship Id="rId2" Type="http://schemas.openxmlformats.org/officeDocument/2006/relationships/audio" Target="../media/media9.m4a"/><Relationship Id="rId16" Type="http://schemas.microsoft.com/office/2007/relationships/hdphoto" Target="../media/hdphoto32.wdp"/><Relationship Id="rId20" Type="http://schemas.microsoft.com/office/2007/relationships/hdphoto" Target="../media/hdphoto34.wdp"/><Relationship Id="rId1" Type="http://schemas.microsoft.com/office/2007/relationships/media" Target="../media/media9.m4a"/><Relationship Id="rId6" Type="http://schemas.microsoft.com/office/2007/relationships/hdphoto" Target="../media/hdphoto21.wdp"/><Relationship Id="rId11" Type="http://schemas.openxmlformats.org/officeDocument/2006/relationships/image" Target="../media/image41.png"/><Relationship Id="rId24" Type="http://schemas.microsoft.com/office/2007/relationships/hdphoto" Target="../media/hdphoto36.wdp"/><Relationship Id="rId5" Type="http://schemas.openxmlformats.org/officeDocument/2006/relationships/image" Target="../media/image30.png"/><Relationship Id="rId15" Type="http://schemas.openxmlformats.org/officeDocument/2006/relationships/image" Target="../media/image43.png"/><Relationship Id="rId23" Type="http://schemas.openxmlformats.org/officeDocument/2006/relationships/image" Target="../media/image47.png"/><Relationship Id="rId10" Type="http://schemas.openxmlformats.org/officeDocument/2006/relationships/image" Target="../media/image16.png"/><Relationship Id="rId19" Type="http://schemas.openxmlformats.org/officeDocument/2006/relationships/image" Target="../media/image45.png"/><Relationship Id="rId4" Type="http://schemas.openxmlformats.org/officeDocument/2006/relationships/image" Target="../media/image26.jpeg"/><Relationship Id="rId9" Type="http://schemas.microsoft.com/office/2007/relationships/hdphoto" Target="../media/hdphoto12.wdp"/><Relationship Id="rId14" Type="http://schemas.microsoft.com/office/2007/relationships/hdphoto" Target="../media/hdphoto31.wdp"/><Relationship Id="rId22" Type="http://schemas.microsoft.com/office/2007/relationships/hdphoto" Target="../media/hdphoto35.wdp"/><Relationship Id="rId27" Type="http://schemas.microsoft.com/office/2007/relationships/hdphoto" Target="../media/hdphoto37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12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1,669 Apple Tree Bloom Illustrations &amp;amp; Clip Art - iStock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02" b="95752" l="4575" r="941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-76200"/>
            <a:ext cx="7193280" cy="752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amily of bears clipart. Free download transparent .PNG | Creazill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386" y="3688081"/>
            <a:ext cx="3658808" cy="316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79202" y="2364641"/>
            <a:ext cx="77175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 ĐÌNH GẤU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88896" y="1539065"/>
            <a:ext cx="3659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>
                <a:solidFill>
                  <a:schemeClr val="accent6">
                    <a:lumMod val="50000"/>
                  </a:schemeClr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Câu</a:t>
            </a:r>
            <a:r>
              <a:rPr lang="en-US" sz="5400" b="1" dirty="0">
                <a:solidFill>
                  <a:schemeClr val="accent6">
                    <a:lumMod val="50000"/>
                  </a:schemeClr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accent6">
                    <a:lumMod val="50000"/>
                  </a:schemeClr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truyện</a:t>
            </a:r>
            <a:endParaRPr lang="en-US" sz="5400" b="1" dirty="0">
              <a:solidFill>
                <a:schemeClr val="accent6">
                  <a:lumMod val="50000"/>
                </a:schemeClr>
              </a:solidFill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64106" y="3638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err="1">
                <a:latin typeface="Times New Roman" charset="0"/>
                <a:ea typeface="Times New Roman" charset="0"/>
                <a:cs typeface="Times New Roman" charset="0"/>
              </a:rPr>
              <a:t>Trường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  <a:cs typeface="Times New Roman" charset="0"/>
              </a:rPr>
              <a:t>Chuyên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  <a:cs typeface="Times New Roman" charset="0"/>
              </a:rPr>
              <a:t>Biệt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>
                <a:latin typeface="Times New Roman" charset="0"/>
                <a:ea typeface="Times New Roman" charset="0"/>
                <a:cs typeface="Times New Roman" charset="0"/>
              </a:rPr>
              <a:t>Quận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 10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Lớp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: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Tiền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học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đường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1-2</a:t>
            </a:r>
            <a:r>
              <a:rPr lang="en-US" sz="4400" dirty="0">
                <a:latin typeface="Bahnschrift Light Condensed" panose="020B05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78133763"/>
      </p:ext>
    </p:extLst>
  </p:cSld>
  <p:clrMapOvr>
    <a:masterClrMapping/>
  </p:clrMapOvr>
  <p:transition spd="slow" advClick="0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rtoon Nature Landscape Royalty Free Cliparts, Vectors, And Stock  Illustration. Image 12996677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5" t="12701" r="-1136" b="16486"/>
          <a:stretch/>
        </p:blipFill>
        <p:spPr bwMode="auto">
          <a:xfrm>
            <a:off x="0" y="1417104"/>
            <a:ext cx="12353026" cy="552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Soil Clip Art - Soil Clipart – Stunning free transparent png clipart images  free downloa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9" name="Picture 2" descr="The weather today | Baamboozle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230" y="1641839"/>
            <a:ext cx="2625221" cy="224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8024310" y="5060527"/>
            <a:ext cx="3811022" cy="1282153"/>
            <a:chOff x="7846849" y="5109347"/>
            <a:chExt cx="4345151" cy="1287755"/>
          </a:xfrm>
        </p:grpSpPr>
        <p:grpSp>
          <p:nvGrpSpPr>
            <p:cNvPr id="36" name="Group 35"/>
            <p:cNvGrpSpPr/>
            <p:nvPr/>
          </p:nvGrpSpPr>
          <p:grpSpPr>
            <a:xfrm>
              <a:off x="11110111" y="5724393"/>
              <a:ext cx="597267" cy="585404"/>
              <a:chOff x="3913094" y="2406470"/>
              <a:chExt cx="3156316" cy="2112244"/>
            </a:xfrm>
          </p:grpSpPr>
          <p:pic>
            <p:nvPicPr>
              <p:cNvPr id="37" name="Picture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355" r="-1127"/>
              <a:stretch/>
            </p:blipFill>
            <p:spPr>
              <a:xfrm flipH="1">
                <a:off x="3913094" y="3576918"/>
                <a:ext cx="3156316" cy="941796"/>
              </a:xfrm>
              <a:prstGeom prst="rect">
                <a:avLst/>
              </a:prstGeom>
            </p:spPr>
          </p:pic>
          <p:pic>
            <p:nvPicPr>
              <p:cNvPr id="38" name="Picture 10" descr="Carrot icon cartoon style on white background Vector Image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4352" b="89074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0538"/>
              <a:stretch/>
            </p:blipFill>
            <p:spPr bwMode="auto">
              <a:xfrm>
                <a:off x="4544702" y="2406470"/>
                <a:ext cx="1746582" cy="1573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Group 16"/>
            <p:cNvGrpSpPr/>
            <p:nvPr/>
          </p:nvGrpSpPr>
          <p:grpSpPr>
            <a:xfrm>
              <a:off x="7846849" y="5109347"/>
              <a:ext cx="4345151" cy="1287755"/>
              <a:chOff x="8031561" y="4496649"/>
              <a:chExt cx="4345151" cy="1287755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874467" y="5003121"/>
                <a:ext cx="688280" cy="394502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103602" y="5315791"/>
                <a:ext cx="688280" cy="394502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550139" y="4980794"/>
                <a:ext cx="688280" cy="394502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850232" y="5302597"/>
                <a:ext cx="688280" cy="394502"/>
              </a:xfrm>
              <a:prstGeom prst="rect">
                <a:avLst/>
              </a:prstGeom>
            </p:spPr>
          </p:pic>
          <p:grpSp>
            <p:nvGrpSpPr>
              <p:cNvPr id="8" name="Group 7"/>
              <p:cNvGrpSpPr/>
              <p:nvPr/>
            </p:nvGrpSpPr>
            <p:grpSpPr>
              <a:xfrm>
                <a:off x="10212494" y="4510418"/>
                <a:ext cx="597267" cy="585404"/>
                <a:chOff x="3913094" y="2406470"/>
                <a:chExt cx="3156316" cy="2112244"/>
              </a:xfrm>
            </p:grpSpPr>
            <p:pic>
              <p:nvPicPr>
                <p:cNvPr id="21" name="Picture 20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3913094" y="3576918"/>
                  <a:ext cx="3156316" cy="941796"/>
                </a:xfrm>
                <a:prstGeom prst="rect">
                  <a:avLst/>
                </a:prstGeom>
              </p:spPr>
            </p:pic>
            <p:pic>
              <p:nvPicPr>
                <p:cNvPr id="2058" name="Picture 10" descr="Carrot icon cartoon style on white background Vector Image"/>
                <p:cNvPicPr>
                  <a:picLocks noChangeAspect="1" noChangeArrowheads="1"/>
                </p:cNvPicPr>
                <p:nvPr/>
              </p:nvPicPr>
              <p:blipFill rotWithShape="1"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4352" b="89074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0538"/>
                <a:stretch/>
              </p:blipFill>
              <p:spPr bwMode="auto">
                <a:xfrm>
                  <a:off x="4544702" y="2406470"/>
                  <a:ext cx="1746582" cy="15739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24" name="Group 23"/>
              <p:cNvGrpSpPr/>
              <p:nvPr/>
            </p:nvGrpSpPr>
            <p:grpSpPr>
              <a:xfrm>
                <a:off x="10425766" y="4820004"/>
                <a:ext cx="597267" cy="585404"/>
                <a:chOff x="3913094" y="2406470"/>
                <a:chExt cx="3156316" cy="2112244"/>
              </a:xfrm>
            </p:grpSpPr>
            <p:pic>
              <p:nvPicPr>
                <p:cNvPr id="25" name="Picture 24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3913094" y="3576918"/>
                  <a:ext cx="3156316" cy="941796"/>
                </a:xfrm>
                <a:prstGeom prst="rect">
                  <a:avLst/>
                </a:prstGeom>
              </p:spPr>
            </p:pic>
            <p:pic>
              <p:nvPicPr>
                <p:cNvPr id="26" name="Picture 10" descr="Carrot icon cartoon style on white background Vector Image"/>
                <p:cNvPicPr>
                  <a:picLocks noChangeAspect="1" noChangeArrowheads="1"/>
                </p:cNvPicPr>
                <p:nvPr/>
              </p:nvPicPr>
              <p:blipFill rotWithShape="1"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4352" b="89074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0538"/>
                <a:stretch/>
              </p:blipFill>
              <p:spPr bwMode="auto">
                <a:xfrm>
                  <a:off x="4544702" y="2406470"/>
                  <a:ext cx="1746582" cy="15739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27" name="Group 26"/>
              <p:cNvGrpSpPr/>
              <p:nvPr/>
            </p:nvGrpSpPr>
            <p:grpSpPr>
              <a:xfrm>
                <a:off x="10625298" y="5124889"/>
                <a:ext cx="597267" cy="585404"/>
                <a:chOff x="3913094" y="2406470"/>
                <a:chExt cx="3156316" cy="2112244"/>
              </a:xfrm>
            </p:grpSpPr>
            <p:pic>
              <p:nvPicPr>
                <p:cNvPr id="28" name="Picture 27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3913094" y="3576918"/>
                  <a:ext cx="3156316" cy="941796"/>
                </a:xfrm>
                <a:prstGeom prst="rect">
                  <a:avLst/>
                </a:prstGeom>
              </p:spPr>
            </p:pic>
            <p:pic>
              <p:nvPicPr>
                <p:cNvPr id="29" name="Picture 10" descr="Carrot icon cartoon style on white background Vector Image"/>
                <p:cNvPicPr>
                  <a:picLocks noChangeAspect="1" noChangeArrowheads="1"/>
                </p:cNvPicPr>
                <p:nvPr/>
              </p:nvPicPr>
              <p:blipFill rotWithShape="1"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4352" b="89074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0538"/>
                <a:stretch/>
              </p:blipFill>
              <p:spPr bwMode="auto">
                <a:xfrm>
                  <a:off x="4544702" y="2406470"/>
                  <a:ext cx="1746582" cy="15739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30" name="Group 29"/>
              <p:cNvGrpSpPr/>
              <p:nvPr/>
            </p:nvGrpSpPr>
            <p:grpSpPr>
              <a:xfrm>
                <a:off x="10797654" y="4496649"/>
                <a:ext cx="597267" cy="585404"/>
                <a:chOff x="3913094" y="2406470"/>
                <a:chExt cx="3156316" cy="2112244"/>
              </a:xfrm>
            </p:grpSpPr>
            <p:pic>
              <p:nvPicPr>
                <p:cNvPr id="31" name="Picture 30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3913094" y="3576918"/>
                  <a:ext cx="3156316" cy="941796"/>
                </a:xfrm>
                <a:prstGeom prst="rect">
                  <a:avLst/>
                </a:prstGeom>
              </p:spPr>
            </p:pic>
            <p:pic>
              <p:nvPicPr>
                <p:cNvPr id="32" name="Picture 10" descr="Carrot icon cartoon style on white background Vector Image"/>
                <p:cNvPicPr>
                  <a:picLocks noChangeAspect="1" noChangeArrowheads="1"/>
                </p:cNvPicPr>
                <p:nvPr/>
              </p:nvPicPr>
              <p:blipFill rotWithShape="1"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4352" b="89074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0538"/>
                <a:stretch/>
              </p:blipFill>
              <p:spPr bwMode="auto">
                <a:xfrm>
                  <a:off x="4544702" y="2406470"/>
                  <a:ext cx="1746582" cy="15739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33" name="Group 32"/>
              <p:cNvGrpSpPr/>
              <p:nvPr/>
            </p:nvGrpSpPr>
            <p:grpSpPr>
              <a:xfrm>
                <a:off x="11020410" y="4764173"/>
                <a:ext cx="597267" cy="585404"/>
                <a:chOff x="3913094" y="2406470"/>
                <a:chExt cx="3156316" cy="2112244"/>
              </a:xfrm>
            </p:grpSpPr>
            <p:pic>
              <p:nvPicPr>
                <p:cNvPr id="34" name="Picture 33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3913094" y="3576918"/>
                  <a:ext cx="3156316" cy="941796"/>
                </a:xfrm>
                <a:prstGeom prst="rect">
                  <a:avLst/>
                </a:prstGeom>
              </p:spPr>
            </p:pic>
            <p:pic>
              <p:nvPicPr>
                <p:cNvPr id="35" name="Picture 10" descr="Carrot icon cartoon style on white background Vector Image"/>
                <p:cNvPicPr>
                  <a:picLocks noChangeAspect="1" noChangeArrowheads="1"/>
                </p:cNvPicPr>
                <p:nvPr/>
              </p:nvPicPr>
              <p:blipFill rotWithShape="1"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4352" b="89074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0538"/>
                <a:stretch/>
              </p:blipFill>
              <p:spPr bwMode="auto">
                <a:xfrm>
                  <a:off x="4544702" y="2406470"/>
                  <a:ext cx="1746582" cy="15739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9" name="Group 8"/>
              <p:cNvGrpSpPr/>
              <p:nvPr/>
            </p:nvGrpSpPr>
            <p:grpSpPr>
              <a:xfrm>
                <a:off x="8031561" y="4690451"/>
                <a:ext cx="559608" cy="509921"/>
                <a:chOff x="4760225" y="3092774"/>
                <a:chExt cx="2436411" cy="1769768"/>
              </a:xfrm>
            </p:grpSpPr>
            <p:pic>
              <p:nvPicPr>
                <p:cNvPr id="40" name="Picture 39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4760225" y="3797784"/>
                  <a:ext cx="2436411" cy="1064758"/>
                </a:xfrm>
                <a:prstGeom prst="rect">
                  <a:avLst/>
                </a:prstGeom>
              </p:spPr>
            </p:pic>
            <p:pic>
              <p:nvPicPr>
                <p:cNvPr id="2060" name="Picture 12" descr="Fresh green cabbage isolated on white background. Organic food. Cartoon  style. Vector illustration for design Stock Vector Image &amp;amp; Art - Alamy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16331" b="78561" l="13692" r="86077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03" t="9168" r="9464" b="18956"/>
                <a:stretch/>
              </p:blipFill>
              <p:spPr bwMode="auto">
                <a:xfrm>
                  <a:off x="5245952" y="3092774"/>
                  <a:ext cx="1438068" cy="134888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44" name="Group 43"/>
              <p:cNvGrpSpPr/>
              <p:nvPr/>
            </p:nvGrpSpPr>
            <p:grpSpPr>
              <a:xfrm>
                <a:off x="8242889" y="4950120"/>
                <a:ext cx="559608" cy="509921"/>
                <a:chOff x="4760225" y="3092774"/>
                <a:chExt cx="2436411" cy="1769768"/>
              </a:xfrm>
            </p:grpSpPr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4760225" y="3797784"/>
                  <a:ext cx="2436411" cy="1064758"/>
                </a:xfrm>
                <a:prstGeom prst="rect">
                  <a:avLst/>
                </a:prstGeom>
              </p:spPr>
            </p:pic>
            <p:pic>
              <p:nvPicPr>
                <p:cNvPr id="46" name="Picture 12" descr="Fresh green cabbage isolated on white background. Organic food. Cartoon  style. Vector illustration for design Stock Vector Image &amp;amp; Art - Alamy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16331" b="78561" l="13692" r="86077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03" t="9168" r="9464" b="18956"/>
                <a:stretch/>
              </p:blipFill>
              <p:spPr bwMode="auto">
                <a:xfrm>
                  <a:off x="5245952" y="3092774"/>
                  <a:ext cx="1438068" cy="134888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47" name="Group 46"/>
              <p:cNvGrpSpPr/>
              <p:nvPr/>
            </p:nvGrpSpPr>
            <p:grpSpPr>
              <a:xfrm>
                <a:off x="8464990" y="5274483"/>
                <a:ext cx="559608" cy="509921"/>
                <a:chOff x="4760225" y="3092774"/>
                <a:chExt cx="2436411" cy="1769768"/>
              </a:xfrm>
            </p:grpSpPr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4760225" y="3797784"/>
                  <a:ext cx="2436411" cy="1064758"/>
                </a:xfrm>
                <a:prstGeom prst="rect">
                  <a:avLst/>
                </a:prstGeom>
              </p:spPr>
            </p:pic>
            <p:pic>
              <p:nvPicPr>
                <p:cNvPr id="49" name="Picture 12" descr="Fresh green cabbage isolated on white background. Organic food. Cartoon  style. Vector illustration for design Stock Vector Image &amp;amp; Art - Alamy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16331" b="78561" l="13692" r="86077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03" t="9168" r="9464" b="18956"/>
                <a:stretch/>
              </p:blipFill>
              <p:spPr bwMode="auto">
                <a:xfrm>
                  <a:off x="5245952" y="3092774"/>
                  <a:ext cx="1438068" cy="134888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50" name="Group 49"/>
              <p:cNvGrpSpPr/>
              <p:nvPr/>
            </p:nvGrpSpPr>
            <p:grpSpPr>
              <a:xfrm>
                <a:off x="11367196" y="4749446"/>
                <a:ext cx="633621" cy="531746"/>
                <a:chOff x="4760225" y="3797784"/>
                <a:chExt cx="2758647" cy="1845514"/>
              </a:xfrm>
            </p:grpSpPr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4760225" y="3797784"/>
                  <a:ext cx="2436411" cy="1064758"/>
                </a:xfrm>
                <a:prstGeom prst="rect">
                  <a:avLst/>
                </a:prstGeom>
              </p:spPr>
            </p:pic>
            <p:pic>
              <p:nvPicPr>
                <p:cNvPr id="52" name="Picture 12" descr="Fresh green cabbage isolated on white background. Organic food. Cartoon  style. Vector illustration for design Stock Vector Image &amp;amp; Art - Alamy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16331" b="78561" l="13692" r="86077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03" t="9168" r="9464" b="18956"/>
                <a:stretch/>
              </p:blipFill>
              <p:spPr bwMode="auto">
                <a:xfrm>
                  <a:off x="6080805" y="4294411"/>
                  <a:ext cx="1438067" cy="13488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56" name="Group 55"/>
              <p:cNvGrpSpPr/>
              <p:nvPr/>
            </p:nvGrpSpPr>
            <p:grpSpPr>
              <a:xfrm>
                <a:off x="11817104" y="5071499"/>
                <a:ext cx="559608" cy="509921"/>
                <a:chOff x="4760225" y="3092774"/>
                <a:chExt cx="2436411" cy="1769768"/>
              </a:xfrm>
            </p:grpSpPr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4760225" y="3797784"/>
                  <a:ext cx="2436411" cy="1064758"/>
                </a:xfrm>
                <a:prstGeom prst="rect">
                  <a:avLst/>
                </a:prstGeom>
              </p:spPr>
            </p:pic>
            <p:pic>
              <p:nvPicPr>
                <p:cNvPr id="58" name="Picture 12" descr="Fresh green cabbage isolated on white background. Organic food. Cartoon  style. Vector illustration for design Stock Vector Image &amp;amp; Art - Alamy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16331" b="78561" l="13692" r="86077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03" t="9168" r="9464" b="18956"/>
                <a:stretch/>
              </p:blipFill>
              <p:spPr bwMode="auto">
                <a:xfrm>
                  <a:off x="5245952" y="3092774"/>
                  <a:ext cx="1438068" cy="134888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grpSp>
          <p:nvGrpSpPr>
            <p:cNvPr id="53" name="Group 52"/>
            <p:cNvGrpSpPr/>
            <p:nvPr/>
          </p:nvGrpSpPr>
          <p:grpSpPr>
            <a:xfrm>
              <a:off x="11158591" y="5159011"/>
              <a:ext cx="559608" cy="509921"/>
              <a:chOff x="4760225" y="3092774"/>
              <a:chExt cx="2436411" cy="1769768"/>
            </a:xfrm>
          </p:grpSpPr>
          <p:pic>
            <p:nvPicPr>
              <p:cNvPr id="54" name="Picture 53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355" r="-1127"/>
              <a:stretch/>
            </p:blipFill>
            <p:spPr>
              <a:xfrm flipH="1">
                <a:off x="4760225" y="3797784"/>
                <a:ext cx="2436411" cy="1064758"/>
              </a:xfrm>
              <a:prstGeom prst="rect">
                <a:avLst/>
              </a:prstGeom>
            </p:spPr>
          </p:pic>
          <p:pic>
            <p:nvPicPr>
              <p:cNvPr id="55" name="Picture 12" descr="Fresh green cabbage isolated on white background. Organic food. Cartoon  style. Vector illustration for design Stock Vector Image &amp;amp; Art - Alamy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16331" b="78561" l="13692" r="86077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03" t="9168" r="9464" b="18956"/>
              <a:stretch/>
            </p:blipFill>
            <p:spPr bwMode="auto">
              <a:xfrm>
                <a:off x="5245952" y="3092774"/>
                <a:ext cx="1438068" cy="13488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63" name="Picture 4" descr="Wood house lifestyle Royalty Free Vector Image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155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81"/>
          <a:stretch/>
        </p:blipFill>
        <p:spPr bwMode="auto">
          <a:xfrm>
            <a:off x="6166755" y="1708030"/>
            <a:ext cx="2863371" cy="257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8" descr="Cartoon Rural Wooden Fence In Green Grass Vector Illustration. Wood Farm  Fence Outdoor. Royalty Free Cliparts, Vectors, And Stock Illustration.  Image 126478493.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1436" b="95590" l="692" r="992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190"/>
          <a:stretch/>
        </p:blipFill>
        <p:spPr bwMode="auto">
          <a:xfrm>
            <a:off x="8210430" y="5682420"/>
            <a:ext cx="3795450" cy="198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7296686" y="3140015"/>
            <a:ext cx="410940" cy="1034996"/>
            <a:chOff x="7046208" y="2241690"/>
            <a:chExt cx="670044" cy="1634985"/>
          </a:xfrm>
        </p:grpSpPr>
        <p:sp>
          <p:nvSpPr>
            <p:cNvPr id="65" name="Freeform 64"/>
            <p:cNvSpPr/>
            <p:nvPr/>
          </p:nvSpPr>
          <p:spPr>
            <a:xfrm>
              <a:off x="7058526" y="2241690"/>
              <a:ext cx="657726" cy="1624457"/>
            </a:xfrm>
            <a:custGeom>
              <a:avLst/>
              <a:gdLst>
                <a:gd name="connsiteX0" fmla="*/ 7620 w 400050"/>
                <a:gd name="connsiteY0" fmla="*/ 26670 h 1164617"/>
                <a:gd name="connsiteX1" fmla="*/ 110490 w 400050"/>
                <a:gd name="connsiteY1" fmla="*/ 19050 h 1164617"/>
                <a:gd name="connsiteX2" fmla="*/ 121920 w 400050"/>
                <a:gd name="connsiteY2" fmla="*/ 15240 h 1164617"/>
                <a:gd name="connsiteX3" fmla="*/ 140970 w 400050"/>
                <a:gd name="connsiteY3" fmla="*/ 11430 h 1164617"/>
                <a:gd name="connsiteX4" fmla="*/ 167640 w 400050"/>
                <a:gd name="connsiteY4" fmla="*/ 3810 h 1164617"/>
                <a:gd name="connsiteX5" fmla="*/ 217170 w 400050"/>
                <a:gd name="connsiteY5" fmla="*/ 0 h 1164617"/>
                <a:gd name="connsiteX6" fmla="*/ 228600 w 400050"/>
                <a:gd name="connsiteY6" fmla="*/ 3810 h 1164617"/>
                <a:gd name="connsiteX7" fmla="*/ 240030 w 400050"/>
                <a:gd name="connsiteY7" fmla="*/ 11430 h 1164617"/>
                <a:gd name="connsiteX8" fmla="*/ 270510 w 400050"/>
                <a:gd name="connsiteY8" fmla="*/ 15240 h 1164617"/>
                <a:gd name="connsiteX9" fmla="*/ 281940 w 400050"/>
                <a:gd name="connsiteY9" fmla="*/ 19050 h 1164617"/>
                <a:gd name="connsiteX10" fmla="*/ 392430 w 400050"/>
                <a:gd name="connsiteY10" fmla="*/ 26670 h 1164617"/>
                <a:gd name="connsiteX11" fmla="*/ 396240 w 400050"/>
                <a:gd name="connsiteY11" fmla="*/ 99060 h 1164617"/>
                <a:gd name="connsiteX12" fmla="*/ 400050 w 400050"/>
                <a:gd name="connsiteY12" fmla="*/ 125730 h 1164617"/>
                <a:gd name="connsiteX13" fmla="*/ 392430 w 400050"/>
                <a:gd name="connsiteY13" fmla="*/ 655320 h 1164617"/>
                <a:gd name="connsiteX14" fmla="*/ 388620 w 400050"/>
                <a:gd name="connsiteY14" fmla="*/ 712470 h 1164617"/>
                <a:gd name="connsiteX15" fmla="*/ 384810 w 400050"/>
                <a:gd name="connsiteY15" fmla="*/ 803910 h 1164617"/>
                <a:gd name="connsiteX16" fmla="*/ 381000 w 400050"/>
                <a:gd name="connsiteY16" fmla="*/ 880110 h 1164617"/>
                <a:gd name="connsiteX17" fmla="*/ 384810 w 400050"/>
                <a:gd name="connsiteY17" fmla="*/ 979170 h 1164617"/>
                <a:gd name="connsiteX18" fmla="*/ 392430 w 400050"/>
                <a:gd name="connsiteY18" fmla="*/ 1002030 h 1164617"/>
                <a:gd name="connsiteX19" fmla="*/ 396240 w 400050"/>
                <a:gd name="connsiteY19" fmla="*/ 1013460 h 1164617"/>
                <a:gd name="connsiteX20" fmla="*/ 400050 w 400050"/>
                <a:gd name="connsiteY20" fmla="*/ 1024890 h 1164617"/>
                <a:gd name="connsiteX21" fmla="*/ 396240 w 400050"/>
                <a:gd name="connsiteY21" fmla="*/ 1082040 h 1164617"/>
                <a:gd name="connsiteX22" fmla="*/ 87630 w 400050"/>
                <a:gd name="connsiteY22" fmla="*/ 1127760 h 1164617"/>
                <a:gd name="connsiteX23" fmla="*/ 76200 w 400050"/>
                <a:gd name="connsiteY23" fmla="*/ 1123950 h 1164617"/>
                <a:gd name="connsiteX24" fmla="*/ 53340 w 400050"/>
                <a:gd name="connsiteY24" fmla="*/ 1131570 h 1164617"/>
                <a:gd name="connsiteX25" fmla="*/ 41910 w 400050"/>
                <a:gd name="connsiteY25" fmla="*/ 1123950 h 1164617"/>
                <a:gd name="connsiteX26" fmla="*/ 38100 w 400050"/>
                <a:gd name="connsiteY26" fmla="*/ 853440 h 1164617"/>
                <a:gd name="connsiteX27" fmla="*/ 34290 w 400050"/>
                <a:gd name="connsiteY27" fmla="*/ 842010 h 1164617"/>
                <a:gd name="connsiteX28" fmla="*/ 26670 w 400050"/>
                <a:gd name="connsiteY28" fmla="*/ 830580 h 1164617"/>
                <a:gd name="connsiteX29" fmla="*/ 22860 w 400050"/>
                <a:gd name="connsiteY29" fmla="*/ 800100 h 1164617"/>
                <a:gd name="connsiteX30" fmla="*/ 19050 w 400050"/>
                <a:gd name="connsiteY30" fmla="*/ 788670 h 1164617"/>
                <a:gd name="connsiteX31" fmla="*/ 15240 w 400050"/>
                <a:gd name="connsiteY31" fmla="*/ 773430 h 1164617"/>
                <a:gd name="connsiteX32" fmla="*/ 19050 w 400050"/>
                <a:gd name="connsiteY32" fmla="*/ 689610 h 1164617"/>
                <a:gd name="connsiteX33" fmla="*/ 26670 w 400050"/>
                <a:gd name="connsiteY33" fmla="*/ 678180 h 1164617"/>
                <a:gd name="connsiteX34" fmla="*/ 19050 w 400050"/>
                <a:gd name="connsiteY34" fmla="*/ 529590 h 1164617"/>
                <a:gd name="connsiteX35" fmla="*/ 15240 w 400050"/>
                <a:gd name="connsiteY35" fmla="*/ 434340 h 1164617"/>
                <a:gd name="connsiteX36" fmla="*/ 7620 w 400050"/>
                <a:gd name="connsiteY36" fmla="*/ 422910 h 1164617"/>
                <a:gd name="connsiteX37" fmla="*/ 3810 w 400050"/>
                <a:gd name="connsiteY37" fmla="*/ 407670 h 1164617"/>
                <a:gd name="connsiteX38" fmla="*/ 0 w 400050"/>
                <a:gd name="connsiteY38" fmla="*/ 396240 h 1164617"/>
                <a:gd name="connsiteX39" fmla="*/ 3810 w 400050"/>
                <a:gd name="connsiteY39" fmla="*/ 300990 h 1164617"/>
                <a:gd name="connsiteX40" fmla="*/ 11430 w 400050"/>
                <a:gd name="connsiteY40" fmla="*/ 186690 h 1164617"/>
                <a:gd name="connsiteX41" fmla="*/ 7620 w 400050"/>
                <a:gd name="connsiteY41" fmla="*/ 26670 h 11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00050" h="1164617">
                  <a:moveTo>
                    <a:pt x="7620" y="26670"/>
                  </a:moveTo>
                  <a:cubicBezTo>
                    <a:pt x="24130" y="-1270"/>
                    <a:pt x="76277" y="22471"/>
                    <a:pt x="110490" y="19050"/>
                  </a:cubicBezTo>
                  <a:cubicBezTo>
                    <a:pt x="114486" y="18650"/>
                    <a:pt x="118024" y="16214"/>
                    <a:pt x="121920" y="15240"/>
                  </a:cubicBezTo>
                  <a:cubicBezTo>
                    <a:pt x="128202" y="13669"/>
                    <a:pt x="134688" y="13001"/>
                    <a:pt x="140970" y="11430"/>
                  </a:cubicBezTo>
                  <a:cubicBezTo>
                    <a:pt x="153015" y="8419"/>
                    <a:pt x="154179" y="5394"/>
                    <a:pt x="167640" y="3810"/>
                  </a:cubicBezTo>
                  <a:cubicBezTo>
                    <a:pt x="184085" y="1875"/>
                    <a:pt x="200660" y="1270"/>
                    <a:pt x="217170" y="0"/>
                  </a:cubicBezTo>
                  <a:cubicBezTo>
                    <a:pt x="220980" y="1270"/>
                    <a:pt x="225008" y="2014"/>
                    <a:pt x="228600" y="3810"/>
                  </a:cubicBezTo>
                  <a:cubicBezTo>
                    <a:pt x="232696" y="5858"/>
                    <a:pt x="235612" y="10225"/>
                    <a:pt x="240030" y="11430"/>
                  </a:cubicBezTo>
                  <a:cubicBezTo>
                    <a:pt x="249908" y="14124"/>
                    <a:pt x="260350" y="13970"/>
                    <a:pt x="270510" y="15240"/>
                  </a:cubicBezTo>
                  <a:cubicBezTo>
                    <a:pt x="274320" y="16510"/>
                    <a:pt x="278020" y="18179"/>
                    <a:pt x="281940" y="19050"/>
                  </a:cubicBezTo>
                  <a:cubicBezTo>
                    <a:pt x="317571" y="26968"/>
                    <a:pt x="357899" y="25169"/>
                    <a:pt x="392430" y="26670"/>
                  </a:cubicBezTo>
                  <a:cubicBezTo>
                    <a:pt x="393700" y="50800"/>
                    <a:pt x="394387" y="74968"/>
                    <a:pt x="396240" y="99060"/>
                  </a:cubicBezTo>
                  <a:cubicBezTo>
                    <a:pt x="396929" y="108014"/>
                    <a:pt x="400050" y="116750"/>
                    <a:pt x="400050" y="125730"/>
                  </a:cubicBezTo>
                  <a:cubicBezTo>
                    <a:pt x="400050" y="143615"/>
                    <a:pt x="393359" y="618153"/>
                    <a:pt x="392430" y="655320"/>
                  </a:cubicBezTo>
                  <a:cubicBezTo>
                    <a:pt x="391953" y="674406"/>
                    <a:pt x="389598" y="693403"/>
                    <a:pt x="388620" y="712470"/>
                  </a:cubicBezTo>
                  <a:cubicBezTo>
                    <a:pt x="387058" y="742936"/>
                    <a:pt x="386195" y="773435"/>
                    <a:pt x="384810" y="803910"/>
                  </a:cubicBezTo>
                  <a:cubicBezTo>
                    <a:pt x="383655" y="829315"/>
                    <a:pt x="382270" y="854710"/>
                    <a:pt x="381000" y="880110"/>
                  </a:cubicBezTo>
                  <a:cubicBezTo>
                    <a:pt x="382270" y="913130"/>
                    <a:pt x="381726" y="946270"/>
                    <a:pt x="384810" y="979170"/>
                  </a:cubicBezTo>
                  <a:cubicBezTo>
                    <a:pt x="385560" y="987167"/>
                    <a:pt x="389890" y="994410"/>
                    <a:pt x="392430" y="1002030"/>
                  </a:cubicBezTo>
                  <a:lnTo>
                    <a:pt x="396240" y="1013460"/>
                  </a:lnTo>
                  <a:lnTo>
                    <a:pt x="400050" y="1024890"/>
                  </a:lnTo>
                  <a:cubicBezTo>
                    <a:pt x="398780" y="1043940"/>
                    <a:pt x="397600" y="1062996"/>
                    <a:pt x="396240" y="1082040"/>
                  </a:cubicBezTo>
                  <a:cubicBezTo>
                    <a:pt x="385465" y="1232889"/>
                    <a:pt x="403906" y="1131713"/>
                    <a:pt x="87630" y="1127760"/>
                  </a:cubicBezTo>
                  <a:cubicBezTo>
                    <a:pt x="83820" y="1126490"/>
                    <a:pt x="80192" y="1123506"/>
                    <a:pt x="76200" y="1123950"/>
                  </a:cubicBezTo>
                  <a:cubicBezTo>
                    <a:pt x="68217" y="1124837"/>
                    <a:pt x="53340" y="1131570"/>
                    <a:pt x="53340" y="1131570"/>
                  </a:cubicBezTo>
                  <a:cubicBezTo>
                    <a:pt x="49530" y="1129030"/>
                    <a:pt x="42161" y="1128522"/>
                    <a:pt x="41910" y="1123950"/>
                  </a:cubicBezTo>
                  <a:cubicBezTo>
                    <a:pt x="36976" y="1033906"/>
                    <a:pt x="40536" y="943586"/>
                    <a:pt x="38100" y="853440"/>
                  </a:cubicBezTo>
                  <a:cubicBezTo>
                    <a:pt x="37991" y="849425"/>
                    <a:pt x="36086" y="845602"/>
                    <a:pt x="34290" y="842010"/>
                  </a:cubicBezTo>
                  <a:cubicBezTo>
                    <a:pt x="32242" y="837914"/>
                    <a:pt x="29210" y="834390"/>
                    <a:pt x="26670" y="830580"/>
                  </a:cubicBezTo>
                  <a:cubicBezTo>
                    <a:pt x="25400" y="820420"/>
                    <a:pt x="24692" y="810174"/>
                    <a:pt x="22860" y="800100"/>
                  </a:cubicBezTo>
                  <a:cubicBezTo>
                    <a:pt x="22142" y="796149"/>
                    <a:pt x="20153" y="792532"/>
                    <a:pt x="19050" y="788670"/>
                  </a:cubicBezTo>
                  <a:cubicBezTo>
                    <a:pt x="17611" y="783635"/>
                    <a:pt x="16510" y="778510"/>
                    <a:pt x="15240" y="773430"/>
                  </a:cubicBezTo>
                  <a:cubicBezTo>
                    <a:pt x="16510" y="745490"/>
                    <a:pt x="15718" y="717380"/>
                    <a:pt x="19050" y="689610"/>
                  </a:cubicBezTo>
                  <a:cubicBezTo>
                    <a:pt x="19596" y="685064"/>
                    <a:pt x="26531" y="682757"/>
                    <a:pt x="26670" y="678180"/>
                  </a:cubicBezTo>
                  <a:cubicBezTo>
                    <a:pt x="28767" y="608993"/>
                    <a:pt x="25172" y="584691"/>
                    <a:pt x="19050" y="529590"/>
                  </a:cubicBezTo>
                  <a:cubicBezTo>
                    <a:pt x="17780" y="497840"/>
                    <a:pt x="18625" y="465935"/>
                    <a:pt x="15240" y="434340"/>
                  </a:cubicBezTo>
                  <a:cubicBezTo>
                    <a:pt x="14752" y="429787"/>
                    <a:pt x="9424" y="427119"/>
                    <a:pt x="7620" y="422910"/>
                  </a:cubicBezTo>
                  <a:cubicBezTo>
                    <a:pt x="5557" y="418097"/>
                    <a:pt x="5249" y="412705"/>
                    <a:pt x="3810" y="407670"/>
                  </a:cubicBezTo>
                  <a:cubicBezTo>
                    <a:pt x="2707" y="403808"/>
                    <a:pt x="1270" y="400050"/>
                    <a:pt x="0" y="396240"/>
                  </a:cubicBezTo>
                  <a:cubicBezTo>
                    <a:pt x="1270" y="364490"/>
                    <a:pt x="2183" y="332724"/>
                    <a:pt x="3810" y="300990"/>
                  </a:cubicBezTo>
                  <a:cubicBezTo>
                    <a:pt x="5121" y="275424"/>
                    <a:pt x="11019" y="210523"/>
                    <a:pt x="11430" y="186690"/>
                  </a:cubicBezTo>
                  <a:cubicBezTo>
                    <a:pt x="12350" y="133358"/>
                    <a:pt x="-8890" y="54610"/>
                    <a:pt x="7620" y="2667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046208" y="2697229"/>
              <a:ext cx="660024" cy="1179446"/>
            </a:xfrm>
            <a:custGeom>
              <a:avLst/>
              <a:gdLst>
                <a:gd name="connsiteX0" fmla="*/ 2292 w 660024"/>
                <a:gd name="connsiteY0" fmla="*/ 7871 h 1179446"/>
                <a:gd name="connsiteX1" fmla="*/ 59442 w 660024"/>
                <a:gd name="connsiteY1" fmla="*/ 17396 h 1179446"/>
                <a:gd name="connsiteX2" fmla="*/ 78492 w 660024"/>
                <a:gd name="connsiteY2" fmla="*/ 65021 h 1179446"/>
                <a:gd name="connsiteX3" fmla="*/ 107067 w 660024"/>
                <a:gd name="connsiteY3" fmla="*/ 122171 h 1179446"/>
                <a:gd name="connsiteX4" fmla="*/ 164217 w 660024"/>
                <a:gd name="connsiteY4" fmla="*/ 160271 h 1179446"/>
                <a:gd name="connsiteX5" fmla="*/ 221367 w 660024"/>
                <a:gd name="connsiteY5" fmla="*/ 217421 h 1179446"/>
                <a:gd name="connsiteX6" fmla="*/ 268992 w 660024"/>
                <a:gd name="connsiteY6" fmla="*/ 265046 h 1179446"/>
                <a:gd name="connsiteX7" fmla="*/ 307092 w 660024"/>
                <a:gd name="connsiteY7" fmla="*/ 312671 h 1179446"/>
                <a:gd name="connsiteX8" fmla="*/ 316617 w 660024"/>
                <a:gd name="connsiteY8" fmla="*/ 341246 h 1179446"/>
                <a:gd name="connsiteX9" fmla="*/ 345192 w 660024"/>
                <a:gd name="connsiteY9" fmla="*/ 360296 h 1179446"/>
                <a:gd name="connsiteX10" fmla="*/ 411867 w 660024"/>
                <a:gd name="connsiteY10" fmla="*/ 379346 h 1179446"/>
                <a:gd name="connsiteX11" fmla="*/ 440442 w 660024"/>
                <a:gd name="connsiteY11" fmla="*/ 407921 h 1179446"/>
                <a:gd name="connsiteX12" fmla="*/ 478542 w 660024"/>
                <a:gd name="connsiteY12" fmla="*/ 465071 h 1179446"/>
                <a:gd name="connsiteX13" fmla="*/ 507117 w 660024"/>
                <a:gd name="connsiteY13" fmla="*/ 484121 h 1179446"/>
                <a:gd name="connsiteX14" fmla="*/ 526167 w 660024"/>
                <a:gd name="connsiteY14" fmla="*/ 512696 h 1179446"/>
                <a:gd name="connsiteX15" fmla="*/ 554742 w 660024"/>
                <a:gd name="connsiteY15" fmla="*/ 522221 h 1179446"/>
                <a:gd name="connsiteX16" fmla="*/ 573792 w 660024"/>
                <a:gd name="connsiteY16" fmla="*/ 579371 h 1179446"/>
                <a:gd name="connsiteX17" fmla="*/ 592842 w 660024"/>
                <a:gd name="connsiteY17" fmla="*/ 607946 h 1179446"/>
                <a:gd name="connsiteX18" fmla="*/ 602367 w 660024"/>
                <a:gd name="connsiteY18" fmla="*/ 636521 h 1179446"/>
                <a:gd name="connsiteX19" fmla="*/ 621417 w 660024"/>
                <a:gd name="connsiteY19" fmla="*/ 750821 h 1179446"/>
                <a:gd name="connsiteX20" fmla="*/ 630942 w 660024"/>
                <a:gd name="connsiteY20" fmla="*/ 779396 h 1179446"/>
                <a:gd name="connsiteX21" fmla="*/ 640467 w 660024"/>
                <a:gd name="connsiteY21" fmla="*/ 903221 h 1179446"/>
                <a:gd name="connsiteX22" fmla="*/ 659517 w 660024"/>
                <a:gd name="connsiteY22" fmla="*/ 941321 h 1179446"/>
                <a:gd name="connsiteX23" fmla="*/ 649992 w 660024"/>
                <a:gd name="connsiteY23" fmla="*/ 1179446 h 1179446"/>
                <a:gd name="connsiteX24" fmla="*/ 135642 w 660024"/>
                <a:gd name="connsiteY24" fmla="*/ 1169921 h 1179446"/>
                <a:gd name="connsiteX25" fmla="*/ 78492 w 660024"/>
                <a:gd name="connsiteY25" fmla="*/ 1150871 h 1179446"/>
                <a:gd name="connsiteX26" fmla="*/ 49917 w 660024"/>
                <a:gd name="connsiteY26" fmla="*/ 979421 h 1179446"/>
                <a:gd name="connsiteX27" fmla="*/ 30867 w 660024"/>
                <a:gd name="connsiteY27" fmla="*/ 541271 h 1179446"/>
                <a:gd name="connsiteX28" fmla="*/ 21342 w 660024"/>
                <a:gd name="connsiteY28" fmla="*/ 512696 h 1179446"/>
                <a:gd name="connsiteX29" fmla="*/ 30867 w 660024"/>
                <a:gd name="connsiteY29" fmla="*/ 341246 h 1179446"/>
                <a:gd name="connsiteX30" fmla="*/ 21342 w 660024"/>
                <a:gd name="connsiteY30" fmla="*/ 150746 h 1179446"/>
                <a:gd name="connsiteX31" fmla="*/ 11817 w 660024"/>
                <a:gd name="connsiteY31" fmla="*/ 122171 h 1179446"/>
                <a:gd name="connsiteX32" fmla="*/ 2292 w 660024"/>
                <a:gd name="connsiteY32" fmla="*/ 7871 h 117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60024" h="1179446">
                  <a:moveTo>
                    <a:pt x="2292" y="7871"/>
                  </a:moveTo>
                  <a:cubicBezTo>
                    <a:pt x="10229" y="-9591"/>
                    <a:pt x="43992" y="5808"/>
                    <a:pt x="59442" y="17396"/>
                  </a:cubicBezTo>
                  <a:cubicBezTo>
                    <a:pt x="73120" y="27655"/>
                    <a:pt x="72489" y="49012"/>
                    <a:pt x="78492" y="65021"/>
                  </a:cubicBezTo>
                  <a:cubicBezTo>
                    <a:pt x="86550" y="86510"/>
                    <a:pt x="88247" y="105704"/>
                    <a:pt x="107067" y="122171"/>
                  </a:cubicBezTo>
                  <a:cubicBezTo>
                    <a:pt x="124297" y="137248"/>
                    <a:pt x="148028" y="144082"/>
                    <a:pt x="164217" y="160271"/>
                  </a:cubicBezTo>
                  <a:cubicBezTo>
                    <a:pt x="183267" y="179321"/>
                    <a:pt x="206423" y="195005"/>
                    <a:pt x="221367" y="217421"/>
                  </a:cubicBezTo>
                  <a:cubicBezTo>
                    <a:pt x="246767" y="255521"/>
                    <a:pt x="230892" y="239646"/>
                    <a:pt x="268992" y="265046"/>
                  </a:cubicBezTo>
                  <a:cubicBezTo>
                    <a:pt x="292933" y="336870"/>
                    <a:pt x="257853" y="251123"/>
                    <a:pt x="307092" y="312671"/>
                  </a:cubicBezTo>
                  <a:cubicBezTo>
                    <a:pt x="313364" y="320511"/>
                    <a:pt x="310345" y="333406"/>
                    <a:pt x="316617" y="341246"/>
                  </a:cubicBezTo>
                  <a:cubicBezTo>
                    <a:pt x="323768" y="350185"/>
                    <a:pt x="334953" y="355176"/>
                    <a:pt x="345192" y="360296"/>
                  </a:cubicBezTo>
                  <a:cubicBezTo>
                    <a:pt x="358857" y="367128"/>
                    <a:pt x="399660" y="376294"/>
                    <a:pt x="411867" y="379346"/>
                  </a:cubicBezTo>
                  <a:cubicBezTo>
                    <a:pt x="421392" y="388871"/>
                    <a:pt x="432172" y="397288"/>
                    <a:pt x="440442" y="407921"/>
                  </a:cubicBezTo>
                  <a:cubicBezTo>
                    <a:pt x="454498" y="425993"/>
                    <a:pt x="459492" y="452371"/>
                    <a:pt x="478542" y="465071"/>
                  </a:cubicBezTo>
                  <a:lnTo>
                    <a:pt x="507117" y="484121"/>
                  </a:lnTo>
                  <a:cubicBezTo>
                    <a:pt x="513467" y="493646"/>
                    <a:pt x="517228" y="505545"/>
                    <a:pt x="526167" y="512696"/>
                  </a:cubicBezTo>
                  <a:cubicBezTo>
                    <a:pt x="534007" y="518968"/>
                    <a:pt x="548906" y="514051"/>
                    <a:pt x="554742" y="522221"/>
                  </a:cubicBezTo>
                  <a:cubicBezTo>
                    <a:pt x="566414" y="538561"/>
                    <a:pt x="562653" y="562663"/>
                    <a:pt x="573792" y="579371"/>
                  </a:cubicBezTo>
                  <a:cubicBezTo>
                    <a:pt x="580142" y="588896"/>
                    <a:pt x="587722" y="597707"/>
                    <a:pt x="592842" y="607946"/>
                  </a:cubicBezTo>
                  <a:cubicBezTo>
                    <a:pt x="597332" y="616926"/>
                    <a:pt x="600398" y="626676"/>
                    <a:pt x="602367" y="636521"/>
                  </a:cubicBezTo>
                  <a:cubicBezTo>
                    <a:pt x="609942" y="674396"/>
                    <a:pt x="609203" y="714178"/>
                    <a:pt x="621417" y="750821"/>
                  </a:cubicBezTo>
                  <a:lnTo>
                    <a:pt x="630942" y="779396"/>
                  </a:lnTo>
                  <a:cubicBezTo>
                    <a:pt x="634117" y="820671"/>
                    <a:pt x="633273" y="862454"/>
                    <a:pt x="640467" y="903221"/>
                  </a:cubicBezTo>
                  <a:cubicBezTo>
                    <a:pt x="642935" y="917204"/>
                    <a:pt x="659028" y="927130"/>
                    <a:pt x="659517" y="941321"/>
                  </a:cubicBezTo>
                  <a:cubicBezTo>
                    <a:pt x="662255" y="1020712"/>
                    <a:pt x="653167" y="1100071"/>
                    <a:pt x="649992" y="1179446"/>
                  </a:cubicBezTo>
                  <a:cubicBezTo>
                    <a:pt x="478542" y="1176271"/>
                    <a:pt x="306907" y="1178484"/>
                    <a:pt x="135642" y="1169921"/>
                  </a:cubicBezTo>
                  <a:cubicBezTo>
                    <a:pt x="115587" y="1168918"/>
                    <a:pt x="78492" y="1150871"/>
                    <a:pt x="78492" y="1150871"/>
                  </a:cubicBezTo>
                  <a:cubicBezTo>
                    <a:pt x="34152" y="1084361"/>
                    <a:pt x="55258" y="1126300"/>
                    <a:pt x="49917" y="979421"/>
                  </a:cubicBezTo>
                  <a:cubicBezTo>
                    <a:pt x="47516" y="913404"/>
                    <a:pt x="60121" y="672913"/>
                    <a:pt x="30867" y="541271"/>
                  </a:cubicBezTo>
                  <a:cubicBezTo>
                    <a:pt x="28689" y="531470"/>
                    <a:pt x="24517" y="522221"/>
                    <a:pt x="21342" y="512696"/>
                  </a:cubicBezTo>
                  <a:cubicBezTo>
                    <a:pt x="24517" y="455546"/>
                    <a:pt x="30867" y="398484"/>
                    <a:pt x="30867" y="341246"/>
                  </a:cubicBezTo>
                  <a:cubicBezTo>
                    <a:pt x="30867" y="277667"/>
                    <a:pt x="26850" y="214086"/>
                    <a:pt x="21342" y="150746"/>
                  </a:cubicBezTo>
                  <a:cubicBezTo>
                    <a:pt x="20472" y="140744"/>
                    <a:pt x="12587" y="132182"/>
                    <a:pt x="11817" y="122171"/>
                  </a:cubicBezTo>
                  <a:cubicBezTo>
                    <a:pt x="9382" y="90515"/>
                    <a:pt x="-5645" y="25333"/>
                    <a:pt x="2292" y="787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797616" y="2070339"/>
            <a:ext cx="2070126" cy="2628571"/>
            <a:chOff x="489190" y="46040"/>
            <a:chExt cx="3575127" cy="3966073"/>
          </a:xfrm>
        </p:grpSpPr>
        <p:pic>
          <p:nvPicPr>
            <p:cNvPr id="69" name="Picture 4" descr="How To Draw A Bucket That Shines Using Simple Effects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2443" b="94046" l="4008" r="93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190" y="2004944"/>
              <a:ext cx="998886" cy="13820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2" descr="Funny brown bear cartoon Royalty Free Vector Image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93" b="93241" l="7376" r="9209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198" y="286189"/>
              <a:ext cx="3273984" cy="3725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2" descr="Cartoon shovel icon stock vector. Illustration of shoveling - 123822190"/>
            <p:cNvPicPr>
              <a:picLocks noChangeAspect="1" noChangeArrowheads="1"/>
            </p:cNvPicPr>
            <p:nvPr/>
          </p:nvPicPr>
          <p:blipFill rotWithShape="1"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17986" b="80072" l="17000" r="86385">
                          <a14:foregroundMark x1="77769" y1="25468" x2="76462" y2="320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94" t="14099" r="8018" b="16007"/>
            <a:stretch/>
          </p:blipFill>
          <p:spPr bwMode="auto">
            <a:xfrm>
              <a:off x="2513368" y="46040"/>
              <a:ext cx="1550949" cy="2823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3" name="Picture 4" descr="Ga Lang (ga4707) - Hồ sơ | Pinterest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546712"/>
            <a:ext cx="3573487" cy="357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84881" y="173715"/>
            <a:ext cx="65501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</a:t>
            </a:r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894937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2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800"/>
                            </p:stCondLst>
                            <p:childTnLst>
                              <p:par>
                                <p:cTn id="61" presetID="16" presetClass="exit" presetSubtype="21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L 2.08333E-6 0.00069 C 0.00091 0.00926 0.00247 0.02616 0.00495 0.04305 C 0.00963 0.06852 0.0125 0.075 0.01823 0.08981 C 0.02096 0.08981 0.02461 0.08981 0.02721 0.08356 C 0.03034 0.07708 0.03333 0.06528 0.03633 0.06111 C 0.03763 0.05602 0.03893 0.04954 0.04049 0.04745 L 0.04518 0.04305 C 0.05534 0.01551 0.05065 0.01967 0.07213 0.03472 C 0.0737 0.03472 0.07487 0.04421 0.07643 0.04745 C 0.07956 0.05278 0.08554 0.06111 0.08554 0.0625 L 0.09466 0.08356 C 0.09804 0.09305 0.09909 0.09954 0.10325 0.10162 C 0.10716 0.10486 0.11068 0.10486 0.1138 0.1081 C 0.12031 0.10486 0.12695 0.1081 0.13333 0.10162 C 0.13554 0.09954 0.13568 0.08449 0.13776 0.08356 C 0.14818 0.08032 0.15872 0.08981 0.16901 0.08981 C 0.17057 0.09305 0.17213 0.09954 0.17344 0.10162 C 0.17747 0.10486 0.18099 0.10486 0.18385 0.1081 C 0.18594 0.10903 0.18815 0.11088 0.19023 0.11991 C 0.19232 0.11088 0.1944 0.11227 0.19596 0.1081 C 0.21081 0.07083 0.18906 0.10486 0.20377 0.08356 C 0.21107 0.08981 0.21081 0.08032 0.21081 0.10162 L 0.21081 0.10231 L 0.21081 0.10162 " pathEditMode="relative" rAng="0" ptsTypes="AAAAAAAAAAAAAAAAAAAAAAAAA">
                                      <p:cBhvr>
                                        <p:cTn id="65" dur="6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4" y="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scape Game: Wooden House for Android - APK Downlo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9457"/>
            <a:ext cx="12192000" cy="561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2656936" y="2518913"/>
            <a:ext cx="2728087" cy="1986499"/>
            <a:chOff x="4088674" y="1351331"/>
            <a:chExt cx="3112233" cy="2632841"/>
          </a:xfrm>
        </p:grpSpPr>
        <p:pic>
          <p:nvPicPr>
            <p:cNvPr id="17" name="Picture 2" descr="Little girl bear, cartoon, isolated on ... | Stock vector | Colourbox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375" b="97125" l="6211" r="9378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232" t="1558" r="1232" b="39902"/>
            <a:stretch/>
          </p:blipFill>
          <p:spPr bwMode="auto">
            <a:xfrm>
              <a:off x="4431912" y="1351331"/>
              <a:ext cx="2768995" cy="2632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Happy Bear Cartoon Waving Hand Stock Vector - Illustration of round,  grizzly: 50807549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077" b="54769" l="0" r="2323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129" t="8500" r="74148" b="53530"/>
            <a:stretch/>
          </p:blipFill>
          <p:spPr bwMode="auto">
            <a:xfrm>
              <a:off x="4088674" y="2818986"/>
              <a:ext cx="865752" cy="1149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Freeform 18"/>
            <p:cNvSpPr/>
            <p:nvPr/>
          </p:nvSpPr>
          <p:spPr>
            <a:xfrm>
              <a:off x="4431912" y="3331028"/>
              <a:ext cx="561703" cy="637490"/>
            </a:xfrm>
            <a:custGeom>
              <a:avLst/>
              <a:gdLst>
                <a:gd name="connsiteX0" fmla="*/ 352697 w 574766"/>
                <a:gd name="connsiteY0" fmla="*/ 0 h 637490"/>
                <a:gd name="connsiteX1" fmla="*/ 418011 w 574766"/>
                <a:gd name="connsiteY1" fmla="*/ 78377 h 637490"/>
                <a:gd name="connsiteX2" fmla="*/ 483326 w 574766"/>
                <a:gd name="connsiteY2" fmla="*/ 130629 h 637490"/>
                <a:gd name="connsiteX3" fmla="*/ 548640 w 574766"/>
                <a:gd name="connsiteY3" fmla="*/ 209006 h 637490"/>
                <a:gd name="connsiteX4" fmla="*/ 574766 w 574766"/>
                <a:gd name="connsiteY4" fmla="*/ 248195 h 637490"/>
                <a:gd name="connsiteX5" fmla="*/ 561703 w 574766"/>
                <a:gd name="connsiteY5" fmla="*/ 287383 h 637490"/>
                <a:gd name="connsiteX6" fmla="*/ 548640 w 574766"/>
                <a:gd name="connsiteY6" fmla="*/ 627017 h 637490"/>
                <a:gd name="connsiteX7" fmla="*/ 431074 w 574766"/>
                <a:gd name="connsiteY7" fmla="*/ 587829 h 637490"/>
                <a:gd name="connsiteX8" fmla="*/ 391886 w 574766"/>
                <a:gd name="connsiteY8" fmla="*/ 561703 h 637490"/>
                <a:gd name="connsiteX9" fmla="*/ 313509 w 574766"/>
                <a:gd name="connsiteY9" fmla="*/ 522515 h 637490"/>
                <a:gd name="connsiteX10" fmla="*/ 274320 w 574766"/>
                <a:gd name="connsiteY10" fmla="*/ 483326 h 637490"/>
                <a:gd name="connsiteX11" fmla="*/ 195943 w 574766"/>
                <a:gd name="connsiteY11" fmla="*/ 457200 h 637490"/>
                <a:gd name="connsiteX12" fmla="*/ 104503 w 574766"/>
                <a:gd name="connsiteY12" fmla="*/ 418012 h 637490"/>
                <a:gd name="connsiteX13" fmla="*/ 52251 w 574766"/>
                <a:gd name="connsiteY13" fmla="*/ 339635 h 637490"/>
                <a:gd name="connsiteX14" fmla="*/ 39189 w 574766"/>
                <a:gd name="connsiteY14" fmla="*/ 300446 h 637490"/>
                <a:gd name="connsiteX15" fmla="*/ 0 w 574766"/>
                <a:gd name="connsiteY15" fmla="*/ 274320 h 637490"/>
                <a:gd name="connsiteX16" fmla="*/ 39189 w 574766"/>
                <a:gd name="connsiteY16" fmla="*/ 261257 h 637490"/>
                <a:gd name="connsiteX17" fmla="*/ 156754 w 574766"/>
                <a:gd name="connsiteY17" fmla="*/ 195943 h 637490"/>
                <a:gd name="connsiteX18" fmla="*/ 182880 w 574766"/>
                <a:gd name="connsiteY18" fmla="*/ 156755 h 637490"/>
                <a:gd name="connsiteX19" fmla="*/ 235131 w 574766"/>
                <a:gd name="connsiteY19" fmla="*/ 143692 h 637490"/>
                <a:gd name="connsiteX20" fmla="*/ 274320 w 574766"/>
                <a:gd name="connsiteY20" fmla="*/ 117566 h 637490"/>
                <a:gd name="connsiteX21" fmla="*/ 326571 w 574766"/>
                <a:gd name="connsiteY21" fmla="*/ 52252 h 637490"/>
                <a:gd name="connsiteX22" fmla="*/ 391886 w 574766"/>
                <a:gd name="connsiteY22" fmla="*/ 0 h 637490"/>
                <a:gd name="connsiteX23" fmla="*/ 431074 w 574766"/>
                <a:gd name="connsiteY23" fmla="*/ 78377 h 637490"/>
                <a:gd name="connsiteX24" fmla="*/ 470263 w 574766"/>
                <a:gd name="connsiteY24" fmla="*/ 104503 h 637490"/>
                <a:gd name="connsiteX25" fmla="*/ 483326 w 574766"/>
                <a:gd name="connsiteY25" fmla="*/ 143692 h 637490"/>
                <a:gd name="connsiteX26" fmla="*/ 522514 w 574766"/>
                <a:gd name="connsiteY26" fmla="*/ 169817 h 637490"/>
                <a:gd name="connsiteX27" fmla="*/ 548640 w 574766"/>
                <a:gd name="connsiteY27" fmla="*/ 195943 h 637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4766" h="637490">
                  <a:moveTo>
                    <a:pt x="352697" y="0"/>
                  </a:moveTo>
                  <a:cubicBezTo>
                    <a:pt x="412657" y="149900"/>
                    <a:pt x="339713" y="15739"/>
                    <a:pt x="418011" y="78377"/>
                  </a:cubicBezTo>
                  <a:cubicBezTo>
                    <a:pt x="502422" y="145905"/>
                    <a:pt x="384823" y="97795"/>
                    <a:pt x="483326" y="130629"/>
                  </a:cubicBezTo>
                  <a:cubicBezTo>
                    <a:pt x="548188" y="227923"/>
                    <a:pt x="464825" y="108428"/>
                    <a:pt x="548640" y="209006"/>
                  </a:cubicBezTo>
                  <a:cubicBezTo>
                    <a:pt x="558691" y="221067"/>
                    <a:pt x="566057" y="235132"/>
                    <a:pt x="574766" y="248195"/>
                  </a:cubicBezTo>
                  <a:cubicBezTo>
                    <a:pt x="570412" y="261258"/>
                    <a:pt x="562650" y="273646"/>
                    <a:pt x="561703" y="287383"/>
                  </a:cubicBezTo>
                  <a:cubicBezTo>
                    <a:pt x="553908" y="400410"/>
                    <a:pt x="593814" y="523118"/>
                    <a:pt x="548640" y="627017"/>
                  </a:cubicBezTo>
                  <a:cubicBezTo>
                    <a:pt x="532169" y="664900"/>
                    <a:pt x="431074" y="587829"/>
                    <a:pt x="431074" y="587829"/>
                  </a:cubicBezTo>
                  <a:cubicBezTo>
                    <a:pt x="418011" y="579120"/>
                    <a:pt x="405928" y="568724"/>
                    <a:pt x="391886" y="561703"/>
                  </a:cubicBezTo>
                  <a:cubicBezTo>
                    <a:pt x="332972" y="532245"/>
                    <a:pt x="369663" y="569310"/>
                    <a:pt x="313509" y="522515"/>
                  </a:cubicBezTo>
                  <a:cubicBezTo>
                    <a:pt x="299317" y="510688"/>
                    <a:pt x="290469" y="492298"/>
                    <a:pt x="274320" y="483326"/>
                  </a:cubicBezTo>
                  <a:cubicBezTo>
                    <a:pt x="250247" y="469952"/>
                    <a:pt x="222069" y="465909"/>
                    <a:pt x="195943" y="457200"/>
                  </a:cubicBezTo>
                  <a:cubicBezTo>
                    <a:pt x="138280" y="437979"/>
                    <a:pt x="169071" y="450296"/>
                    <a:pt x="104503" y="418012"/>
                  </a:cubicBezTo>
                  <a:cubicBezTo>
                    <a:pt x="87086" y="391886"/>
                    <a:pt x="62180" y="369423"/>
                    <a:pt x="52251" y="339635"/>
                  </a:cubicBezTo>
                  <a:cubicBezTo>
                    <a:pt x="47897" y="326572"/>
                    <a:pt x="47791" y="311198"/>
                    <a:pt x="39189" y="300446"/>
                  </a:cubicBezTo>
                  <a:cubicBezTo>
                    <a:pt x="29382" y="288186"/>
                    <a:pt x="13063" y="283029"/>
                    <a:pt x="0" y="274320"/>
                  </a:cubicBezTo>
                  <a:cubicBezTo>
                    <a:pt x="13063" y="269966"/>
                    <a:pt x="27152" y="267944"/>
                    <a:pt x="39189" y="261257"/>
                  </a:cubicBezTo>
                  <a:cubicBezTo>
                    <a:pt x="173942" y="186395"/>
                    <a:pt x="68080" y="225502"/>
                    <a:pt x="156754" y="195943"/>
                  </a:cubicBezTo>
                  <a:cubicBezTo>
                    <a:pt x="165463" y="182880"/>
                    <a:pt x="169817" y="165463"/>
                    <a:pt x="182880" y="156755"/>
                  </a:cubicBezTo>
                  <a:cubicBezTo>
                    <a:pt x="197818" y="146796"/>
                    <a:pt x="218630" y="150764"/>
                    <a:pt x="235131" y="143692"/>
                  </a:cubicBezTo>
                  <a:cubicBezTo>
                    <a:pt x="249561" y="137507"/>
                    <a:pt x="261257" y="126275"/>
                    <a:pt x="274320" y="117566"/>
                  </a:cubicBezTo>
                  <a:cubicBezTo>
                    <a:pt x="299751" y="41273"/>
                    <a:pt x="267485" y="111338"/>
                    <a:pt x="326571" y="52252"/>
                  </a:cubicBezTo>
                  <a:cubicBezTo>
                    <a:pt x="385658" y="-6835"/>
                    <a:pt x="315593" y="25431"/>
                    <a:pt x="391886" y="0"/>
                  </a:cubicBezTo>
                  <a:cubicBezTo>
                    <a:pt x="402510" y="31872"/>
                    <a:pt x="405752" y="53055"/>
                    <a:pt x="431074" y="78377"/>
                  </a:cubicBezTo>
                  <a:cubicBezTo>
                    <a:pt x="442175" y="89478"/>
                    <a:pt x="457200" y="95794"/>
                    <a:pt x="470263" y="104503"/>
                  </a:cubicBezTo>
                  <a:cubicBezTo>
                    <a:pt x="474617" y="117566"/>
                    <a:pt x="474724" y="132940"/>
                    <a:pt x="483326" y="143692"/>
                  </a:cubicBezTo>
                  <a:cubicBezTo>
                    <a:pt x="493133" y="155951"/>
                    <a:pt x="510255" y="160010"/>
                    <a:pt x="522514" y="169817"/>
                  </a:cubicBezTo>
                  <a:cubicBezTo>
                    <a:pt x="532131" y="177511"/>
                    <a:pt x="539931" y="187234"/>
                    <a:pt x="548640" y="195943"/>
                  </a:cubicBezTo>
                </a:path>
              </a:pathLst>
            </a:custGeom>
            <a:solidFill>
              <a:srgbClr val="FF99FF"/>
            </a:solidFill>
            <a:ln>
              <a:solidFill>
                <a:srgbClr val="DD6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036605" y="3692106"/>
            <a:ext cx="1367404" cy="1179000"/>
            <a:chOff x="3185292" y="1065328"/>
            <a:chExt cx="4990012" cy="5646595"/>
          </a:xfrm>
        </p:grpSpPr>
        <p:pic>
          <p:nvPicPr>
            <p:cNvPr id="10" name="Picture 2" descr="Pot Boiling Cartoon Stock Illustrations – 1,754 Pot Boiling Cartoon Stock  Illustrations, Vectors &amp;amp; Clipart - Dreamstime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51000" y1="18375" x2="49875" y2="24250"/>
                          <a14:foregroundMark x1="51000" y1="19000" x2="50375" y2="24000"/>
                          <a14:foregroundMark x1="47750" y1="19375" x2="51625" y2="21625"/>
                          <a14:foregroundMark x1="51250" y1="20500" x2="50375" y2="23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10" t="9644" r="16775" b="14749"/>
            <a:stretch/>
          </p:blipFill>
          <p:spPr bwMode="auto">
            <a:xfrm>
              <a:off x="3185292" y="1065328"/>
              <a:ext cx="4990012" cy="56465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796" b="89796" l="3145" r="98165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890689" y="2808514"/>
              <a:ext cx="3579223" cy="1486853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381" b="97143" l="9341" r="890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67642" y="3634831"/>
            <a:ext cx="804718" cy="57861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00697" y="197248"/>
            <a:ext cx="61093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45996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36 -0.00069 C 0.04492 -2.59259E-6 0.04674 0.00139 0.04752 0.00347 C 0.0483 0.00556 0.0487 0.00834 0.04909 0.01065 C 0.04948 0.01297 0.04909 0.01482 0.0487 0.01736 C 0.0483 0.01945 0.04778 0.02199 0.04635 0.02361 C 0.04518 0.02593 0.0431 0.02709 0.04101 0.02824 C 0.03906 0.0294 0.03659 0.03033 0.03424 0.03125 C 0.0319 0.03125 0.02942 0.03125 0.02734 0.03125 C 0.02487 0.03033 0.02278 0.0294 0.02096 0.02755 C 0.01914 0.02639 0.01758 0.02454 0.01679 0.02246 C 0.01575 0.02084 0.01536 0.01829 0.01536 0.01597 C 0.01523 0.01389 0.01536 0.01111 0.0164 0.00903 C 0.01745 0.00764 0.01914 0.00579 0.02148 0.0051 C 0.02396 0.00486 0.0263 0.0051 0.02786 0.00625 C 0.02929 0.00787 0.03034 0.00996 0.03047 0.01227 C 0.03047 0.01482 0.03034 0.0169 0.02929 0.01922 C 0.02825 0.02107 0.02851 0.0213 0.02448 0.02408 C 0.02096 0.02662 0.01745 0.02593 0.01523 0.02616 C 0.01302 0.02616 0.0112 0.02523 0.00911 0.02454 C 0.00664 0.02338 0.00469 0.02199 0.00325 0.02014 C 0.00195 0.01875 0.0013 0.0169 0.00052 0.01389 C 2.5E-6 0.01088 2.5E-6 0.00903 2.5E-6 0.00672 C 2.5E-6 0.00486 2.5E-6 0.00255 2.5E-6 -2.59259E-6 " pathEditMode="relative" rAng="0" ptsTypes="AAAAAAAAAAAAAAAAAAAAA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Oval Yellow Mirror Clip Art, Mirror Clipart, Mirror, Clipart PNG  Transparent Clipart Image and PSD File for Free Downloa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2" descr="Cute Baby Bears Cartoon Royalty Free Cliparts, Vectors, And Stock  Illustration. Image 71621645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62" b="100000" l="10000" r="90000">
                        <a14:foregroundMark x1="34769" y1="22385" x2="48231" y2="37000"/>
                        <a14:foregroundMark x1="61154" y1="27615" x2="65692" y2="38154"/>
                        <a14:foregroundMark x1="59231" y1="23538" x2="61154" y2="28231"/>
                        <a14:foregroundMark x1="63692" y1="22385" x2="54077" y2="37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95621" y="1535501"/>
            <a:ext cx="4978687" cy="546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 descr="24,900 Toothbrush Illustrations &amp; Clip Art - iStock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412" b="98693" l="9804" r="897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78" t="3559" r="8763" b="4194"/>
          <a:stretch/>
        </p:blipFill>
        <p:spPr bwMode="auto">
          <a:xfrm rot="2964859" flipV="1">
            <a:off x="6753835" y="2693844"/>
            <a:ext cx="1484453" cy="191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0" descr="Mug Illustration 7199005 - Megapixl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6385" l="3759" r="899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8" t="10519" r="12177" b="3899"/>
          <a:stretch/>
        </p:blipFill>
        <p:spPr bwMode="auto">
          <a:xfrm flipH="1">
            <a:off x="4382217" y="4710022"/>
            <a:ext cx="983413" cy="106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277698" y="338341"/>
            <a:ext cx="57374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59314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54167E-6 1.11111E-6 C 0.00065 0.00255 0.00144 0.00579 0.0017 0.00949 C 0.00196 0.01435 0.00209 0.02014 0.00235 0.025 C 0.00235 0.03032 0.00235 0.03495 0.00209 0.04005 C 0.00196 0.04444 0.0017 0.0493 0.00105 0.05324 C 0.00065 0.05717 -3.54167E-6 0.06065 -0.00091 0.06319 C -0.00156 0.06574 -0.0026 0.06713 -0.00351 0.06805 C -0.00442 0.06898 -0.00533 0.06898 -0.00599 0.06805 C -0.0069 0.06713 -0.00781 0.06551 -0.00859 0.06204 C -0.00924 0.05903 -0.00976 0.05555 -0.01015 0.05092 C -0.01054 0.04676 -0.01067 0.04143 -0.01067 0.03657 C -0.0108 0.03217 -0.01067 0.02685 -0.01015 0.02222 C -0.00989 0.01782 -0.00924 0.01505 -0.00833 0.01319 C -0.00742 0.01227 -0.00651 0.01342 -0.00586 0.01667 C -0.00533 0.01921 -0.00494 0.02361 -0.00481 0.02893 C -0.00481 0.03472 -0.00494 0.03935 -0.00533 0.04352 C -0.00573 0.04768 -0.0056 0.04815 -0.00716 0.0537 C -0.00859 0.05949 -0.00989 0.05787 -0.0108 0.0581 C -0.01158 0.0581 -0.01224 0.05671 -0.01302 0.05509 C -0.01406 0.05278 -0.01471 0.0493 -0.01523 0.04606 C -0.01588 0.04259 -0.01601 0.03819 -0.01627 0.03217 C -0.0164 0.02569 -0.0164 0.02222 -0.0164 0.01713 C -0.0164 0.01227 -0.0164 0.00764 -0.0164 0.00255 " pathEditMode="relative" rAng="0" ptsTypes="AAAAAAAAAAAAAAAAAAAAA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3" y="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-770708"/>
            <a:ext cx="12192000" cy="8686800"/>
            <a:chOff x="966651" y="324948"/>
            <a:chExt cx="9363800" cy="6533052"/>
          </a:xfrm>
        </p:grpSpPr>
        <p:pic>
          <p:nvPicPr>
            <p:cNvPr id="1026" name="Picture 2" descr="Cartoon Nature Landscape Royalty Free Cliparts, Vectors, And Stock  Illustration. Image 12996677.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651" y="324948"/>
              <a:ext cx="9363800" cy="6533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Wood house lifestyle Royalty Free Vector Image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1555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81"/>
            <a:stretch/>
          </p:blipFill>
          <p:spPr bwMode="auto">
            <a:xfrm>
              <a:off x="5867539" y="1397725"/>
              <a:ext cx="2506749" cy="2403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2" descr="Fir Tree Sticker by Kew Gardens for iOS &amp;amp; Android | GIPHY in 2021 | Good  morning beautiful gif, Trees to plant, Plant paintin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310" y="274320"/>
            <a:ext cx="4692316" cy="700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Ga Lang (ga4707) - Hồ sơ | Pinterest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90" y="941430"/>
            <a:ext cx="4858203" cy="485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artoon Rural Wooden Fence In Green Grass Vector Illustration. Wood Farm  Fence Outdoor. Royalty Free Cliparts, Vectors, And Stock Illustration.  Image 126478493.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1436" b="95590" l="692" r="992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190"/>
          <a:stretch/>
        </p:blipFill>
        <p:spPr bwMode="auto">
          <a:xfrm>
            <a:off x="7799294" y="4408799"/>
            <a:ext cx="4392706" cy="230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Ga Lang (ga4707) - Hồ sơ | Pinterest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455" y="5090096"/>
            <a:ext cx="4858203" cy="485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Soil Clip Art - Soil Clipart – Stunning free transparent png clipart images  free downloa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vector cartoon of garden sunflower grow in soil. summer agriculture  illustration. sunflower isolated on white background Stock Vector Image &amp;amp;  Art - Alamy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76" b="9431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395"/>
          <a:stretch/>
        </p:blipFill>
        <p:spPr bwMode="auto">
          <a:xfrm>
            <a:off x="9692266" y="1949824"/>
            <a:ext cx="463247" cy="91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ector cartoon of garden sunflower grow in soil. summer agriculture  illustration. sunflower isolated on white background Stock Vector Image &amp;amp;  Art - Alamy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2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395"/>
          <a:stretch/>
        </p:blipFill>
        <p:spPr bwMode="auto">
          <a:xfrm>
            <a:off x="9402998" y="2253704"/>
            <a:ext cx="463247" cy="91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383" b="98723" l="488" r="991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10606" y="4155373"/>
            <a:ext cx="688280" cy="39450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383" b="98723" l="488" r="991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14718" y="4417034"/>
            <a:ext cx="688280" cy="39450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383" b="98723" l="488" r="991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71741" y="4039984"/>
            <a:ext cx="688280" cy="39450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383" b="98723" l="488" r="991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26030" y="4330163"/>
            <a:ext cx="688280" cy="39450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910198" y="3767217"/>
            <a:ext cx="597267" cy="585404"/>
            <a:chOff x="3913094" y="2406470"/>
            <a:chExt cx="3156316" cy="2112244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3913094" y="3576918"/>
              <a:ext cx="3156316" cy="941796"/>
            </a:xfrm>
            <a:prstGeom prst="rect">
              <a:avLst/>
            </a:prstGeom>
          </p:spPr>
        </p:pic>
        <p:pic>
          <p:nvPicPr>
            <p:cNvPr id="2058" name="Picture 10" descr="Carrot icon cartoon style on white background Vector Image"/>
            <p:cNvPicPr>
              <a:picLocks noChangeAspect="1" noChangeArrowheads="1"/>
            </p:cNvPicPr>
            <p:nvPr/>
          </p:nvPicPr>
          <p:blipFill rotWithShape="1">
            <a:blip r:embed="rId19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4352" b="89074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538"/>
            <a:stretch/>
          </p:blipFill>
          <p:spPr bwMode="auto">
            <a:xfrm>
              <a:off x="4544702" y="2406470"/>
              <a:ext cx="1746582" cy="15739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3"/>
          <p:cNvGrpSpPr/>
          <p:nvPr/>
        </p:nvGrpSpPr>
        <p:grpSpPr>
          <a:xfrm>
            <a:off x="10062598" y="3919617"/>
            <a:ext cx="597267" cy="585404"/>
            <a:chOff x="3913094" y="2406470"/>
            <a:chExt cx="3156316" cy="2112244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3913094" y="3576918"/>
              <a:ext cx="3156316" cy="941796"/>
            </a:xfrm>
            <a:prstGeom prst="rect">
              <a:avLst/>
            </a:prstGeom>
          </p:spPr>
        </p:pic>
        <p:pic>
          <p:nvPicPr>
            <p:cNvPr id="26" name="Picture 10" descr="Carrot icon cartoon style on white background Vector Image"/>
            <p:cNvPicPr>
              <a:picLocks noChangeAspect="1" noChangeArrowheads="1"/>
            </p:cNvPicPr>
            <p:nvPr/>
          </p:nvPicPr>
          <p:blipFill rotWithShape="1">
            <a:blip r:embed="rId19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4352" b="89074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538"/>
            <a:stretch/>
          </p:blipFill>
          <p:spPr bwMode="auto">
            <a:xfrm>
              <a:off x="4544702" y="2406470"/>
              <a:ext cx="1746582" cy="15739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6"/>
          <p:cNvGrpSpPr/>
          <p:nvPr/>
        </p:nvGrpSpPr>
        <p:grpSpPr>
          <a:xfrm>
            <a:off x="10214998" y="4072017"/>
            <a:ext cx="597267" cy="585404"/>
            <a:chOff x="3913094" y="2406470"/>
            <a:chExt cx="3156316" cy="2112244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3913094" y="3576918"/>
              <a:ext cx="3156316" cy="941796"/>
            </a:xfrm>
            <a:prstGeom prst="rect">
              <a:avLst/>
            </a:prstGeom>
          </p:spPr>
        </p:pic>
        <p:pic>
          <p:nvPicPr>
            <p:cNvPr id="29" name="Picture 10" descr="Carrot icon cartoon style on white background Vector Image"/>
            <p:cNvPicPr>
              <a:picLocks noChangeAspect="1" noChangeArrowheads="1"/>
            </p:cNvPicPr>
            <p:nvPr/>
          </p:nvPicPr>
          <p:blipFill rotWithShape="1">
            <a:blip r:embed="rId19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4352" b="89074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538"/>
            <a:stretch/>
          </p:blipFill>
          <p:spPr bwMode="auto">
            <a:xfrm>
              <a:off x="4544702" y="2406470"/>
              <a:ext cx="1746582" cy="15739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" name="Group 29"/>
          <p:cNvGrpSpPr/>
          <p:nvPr/>
        </p:nvGrpSpPr>
        <p:grpSpPr>
          <a:xfrm>
            <a:off x="10446298" y="3619282"/>
            <a:ext cx="597267" cy="585404"/>
            <a:chOff x="3913094" y="2406470"/>
            <a:chExt cx="3156316" cy="2112244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3913094" y="3576918"/>
              <a:ext cx="3156316" cy="941796"/>
            </a:xfrm>
            <a:prstGeom prst="rect">
              <a:avLst/>
            </a:prstGeom>
          </p:spPr>
        </p:pic>
        <p:pic>
          <p:nvPicPr>
            <p:cNvPr id="32" name="Picture 10" descr="Carrot icon cartoon style on white background Vector Image"/>
            <p:cNvPicPr>
              <a:picLocks noChangeAspect="1" noChangeArrowheads="1"/>
            </p:cNvPicPr>
            <p:nvPr/>
          </p:nvPicPr>
          <p:blipFill rotWithShape="1">
            <a:blip r:embed="rId19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4352" b="89074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538"/>
            <a:stretch/>
          </p:blipFill>
          <p:spPr bwMode="auto">
            <a:xfrm>
              <a:off x="4544702" y="2406470"/>
              <a:ext cx="1746582" cy="15739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Group 32"/>
          <p:cNvGrpSpPr/>
          <p:nvPr/>
        </p:nvGrpSpPr>
        <p:grpSpPr>
          <a:xfrm>
            <a:off x="10598698" y="3771682"/>
            <a:ext cx="597267" cy="585404"/>
            <a:chOff x="3913094" y="2406470"/>
            <a:chExt cx="3156316" cy="2112244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3913094" y="3576918"/>
              <a:ext cx="3156316" cy="941796"/>
            </a:xfrm>
            <a:prstGeom prst="rect">
              <a:avLst/>
            </a:prstGeom>
          </p:spPr>
        </p:pic>
        <p:pic>
          <p:nvPicPr>
            <p:cNvPr id="35" name="Picture 10" descr="Carrot icon cartoon style on white background Vector Image"/>
            <p:cNvPicPr>
              <a:picLocks noChangeAspect="1" noChangeArrowheads="1"/>
            </p:cNvPicPr>
            <p:nvPr/>
          </p:nvPicPr>
          <p:blipFill rotWithShape="1">
            <a:blip r:embed="rId19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4352" b="89074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538"/>
            <a:stretch/>
          </p:blipFill>
          <p:spPr bwMode="auto">
            <a:xfrm>
              <a:off x="4544702" y="2406470"/>
              <a:ext cx="1746582" cy="15739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35"/>
          <p:cNvGrpSpPr/>
          <p:nvPr/>
        </p:nvGrpSpPr>
        <p:grpSpPr>
          <a:xfrm>
            <a:off x="10751098" y="3924082"/>
            <a:ext cx="597267" cy="585404"/>
            <a:chOff x="3913094" y="2406470"/>
            <a:chExt cx="3156316" cy="2112244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3913094" y="3576918"/>
              <a:ext cx="3156316" cy="941796"/>
            </a:xfrm>
            <a:prstGeom prst="rect">
              <a:avLst/>
            </a:prstGeom>
          </p:spPr>
        </p:pic>
        <p:pic>
          <p:nvPicPr>
            <p:cNvPr id="38" name="Picture 10" descr="Carrot icon cartoon style on white background Vector Image"/>
            <p:cNvPicPr>
              <a:picLocks noChangeAspect="1" noChangeArrowheads="1"/>
            </p:cNvPicPr>
            <p:nvPr/>
          </p:nvPicPr>
          <p:blipFill rotWithShape="1">
            <a:blip r:embed="rId19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4352" b="89074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538"/>
            <a:stretch/>
          </p:blipFill>
          <p:spPr bwMode="auto">
            <a:xfrm>
              <a:off x="4544702" y="2406470"/>
              <a:ext cx="1746582" cy="15739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Group 8"/>
          <p:cNvGrpSpPr/>
          <p:nvPr/>
        </p:nvGrpSpPr>
        <p:grpSpPr>
          <a:xfrm>
            <a:off x="7939985" y="4097660"/>
            <a:ext cx="559608" cy="509921"/>
            <a:chOff x="4760225" y="3092774"/>
            <a:chExt cx="2436411" cy="1769768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4760225" y="3797784"/>
              <a:ext cx="2436411" cy="1064758"/>
            </a:xfrm>
            <a:prstGeom prst="rect">
              <a:avLst/>
            </a:prstGeom>
          </p:spPr>
        </p:pic>
        <p:pic>
          <p:nvPicPr>
            <p:cNvPr id="2060" name="Picture 12" descr="Fresh green cabbage isolated on white background. Organic food. Cartoon  style. Vector illustration for design Stock Vector Image &amp;amp; Art - Alamy"/>
            <p:cNvPicPr>
              <a:picLocks noChangeAspect="1" noChangeArrowheads="1"/>
            </p:cNvPicPr>
            <p:nvPr/>
          </p:nvPicPr>
          <p:blipFill rotWithShape="1"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6331" b="78561" l="13692" r="86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3" t="9168" r="9464" b="18956"/>
            <a:stretch/>
          </p:blipFill>
          <p:spPr bwMode="auto">
            <a:xfrm>
              <a:off x="5245952" y="3092774"/>
              <a:ext cx="1438068" cy="1348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4" name="Group 43"/>
          <p:cNvGrpSpPr/>
          <p:nvPr/>
        </p:nvGrpSpPr>
        <p:grpSpPr>
          <a:xfrm>
            <a:off x="8092385" y="4250060"/>
            <a:ext cx="559608" cy="509921"/>
            <a:chOff x="4760225" y="3092774"/>
            <a:chExt cx="2436411" cy="1769768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4760225" y="3797784"/>
              <a:ext cx="2436411" cy="1064758"/>
            </a:xfrm>
            <a:prstGeom prst="rect">
              <a:avLst/>
            </a:prstGeom>
          </p:spPr>
        </p:pic>
        <p:pic>
          <p:nvPicPr>
            <p:cNvPr id="46" name="Picture 12" descr="Fresh green cabbage isolated on white background. Organic food. Cartoon  style. Vector illustration for design Stock Vector Image &amp;amp; Art - Alamy"/>
            <p:cNvPicPr>
              <a:picLocks noChangeAspect="1" noChangeArrowheads="1"/>
            </p:cNvPicPr>
            <p:nvPr/>
          </p:nvPicPr>
          <p:blipFill rotWithShape="1"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6331" b="78561" l="13692" r="86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3" t="9168" r="9464" b="18956"/>
            <a:stretch/>
          </p:blipFill>
          <p:spPr bwMode="auto">
            <a:xfrm>
              <a:off x="5245952" y="3092774"/>
              <a:ext cx="1438068" cy="1348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7" name="Group 46"/>
          <p:cNvGrpSpPr/>
          <p:nvPr/>
        </p:nvGrpSpPr>
        <p:grpSpPr>
          <a:xfrm>
            <a:off x="8244785" y="4402460"/>
            <a:ext cx="559608" cy="509921"/>
            <a:chOff x="4760225" y="3092774"/>
            <a:chExt cx="2436411" cy="1769768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4760225" y="3797784"/>
              <a:ext cx="2436411" cy="1064758"/>
            </a:xfrm>
            <a:prstGeom prst="rect">
              <a:avLst/>
            </a:prstGeom>
          </p:spPr>
        </p:pic>
        <p:pic>
          <p:nvPicPr>
            <p:cNvPr id="49" name="Picture 12" descr="Fresh green cabbage isolated on white background. Organic food. Cartoon  style. Vector illustration for design Stock Vector Image &amp;amp; Art - Alamy"/>
            <p:cNvPicPr>
              <a:picLocks noChangeAspect="1" noChangeArrowheads="1"/>
            </p:cNvPicPr>
            <p:nvPr/>
          </p:nvPicPr>
          <p:blipFill rotWithShape="1"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6331" b="78561" l="13692" r="86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3" t="9168" r="9464" b="18956"/>
            <a:stretch/>
          </p:blipFill>
          <p:spPr bwMode="auto">
            <a:xfrm>
              <a:off x="5245952" y="3092774"/>
              <a:ext cx="1438068" cy="1348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0" name="Group 49"/>
          <p:cNvGrpSpPr/>
          <p:nvPr/>
        </p:nvGrpSpPr>
        <p:grpSpPr>
          <a:xfrm>
            <a:off x="11070881" y="3626685"/>
            <a:ext cx="559608" cy="509921"/>
            <a:chOff x="4760225" y="3092774"/>
            <a:chExt cx="2436411" cy="1769768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4760225" y="3797784"/>
              <a:ext cx="2436411" cy="1064758"/>
            </a:xfrm>
            <a:prstGeom prst="rect">
              <a:avLst/>
            </a:prstGeom>
          </p:spPr>
        </p:pic>
        <p:pic>
          <p:nvPicPr>
            <p:cNvPr id="52" name="Picture 12" descr="Fresh green cabbage isolated on white background. Organic food. Cartoon  style. Vector illustration for design Stock Vector Image &amp;amp; Art - Alamy"/>
            <p:cNvPicPr>
              <a:picLocks noChangeAspect="1" noChangeArrowheads="1"/>
            </p:cNvPicPr>
            <p:nvPr/>
          </p:nvPicPr>
          <p:blipFill rotWithShape="1"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6331" b="78561" l="13692" r="86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3" t="9168" r="9464" b="18956"/>
            <a:stretch/>
          </p:blipFill>
          <p:spPr bwMode="auto">
            <a:xfrm>
              <a:off x="5245952" y="3092774"/>
              <a:ext cx="1438068" cy="1348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up 52"/>
          <p:cNvGrpSpPr/>
          <p:nvPr/>
        </p:nvGrpSpPr>
        <p:grpSpPr>
          <a:xfrm>
            <a:off x="11223281" y="3779085"/>
            <a:ext cx="559608" cy="509921"/>
            <a:chOff x="4760225" y="3092774"/>
            <a:chExt cx="2436411" cy="1769768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4760225" y="3797784"/>
              <a:ext cx="2436411" cy="1064758"/>
            </a:xfrm>
            <a:prstGeom prst="rect">
              <a:avLst/>
            </a:prstGeom>
          </p:spPr>
        </p:pic>
        <p:pic>
          <p:nvPicPr>
            <p:cNvPr id="55" name="Picture 12" descr="Fresh green cabbage isolated on white background. Organic food. Cartoon  style. Vector illustration for design Stock Vector Image &amp;amp; Art - Alamy"/>
            <p:cNvPicPr>
              <a:picLocks noChangeAspect="1" noChangeArrowheads="1"/>
            </p:cNvPicPr>
            <p:nvPr/>
          </p:nvPicPr>
          <p:blipFill rotWithShape="1"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6331" b="78561" l="13692" r="86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3" t="9168" r="9464" b="18956"/>
            <a:stretch/>
          </p:blipFill>
          <p:spPr bwMode="auto">
            <a:xfrm>
              <a:off x="5245952" y="3092774"/>
              <a:ext cx="1438068" cy="1348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6" name="Group 55"/>
          <p:cNvGrpSpPr/>
          <p:nvPr/>
        </p:nvGrpSpPr>
        <p:grpSpPr>
          <a:xfrm>
            <a:off x="11375681" y="3931485"/>
            <a:ext cx="559608" cy="509921"/>
            <a:chOff x="4760225" y="3092774"/>
            <a:chExt cx="2436411" cy="1769768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6383" b="98723" l="488" r="9914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55" r="-1127"/>
            <a:stretch/>
          </p:blipFill>
          <p:spPr>
            <a:xfrm flipH="1">
              <a:off x="4760225" y="3797784"/>
              <a:ext cx="2436411" cy="1064758"/>
            </a:xfrm>
            <a:prstGeom prst="rect">
              <a:avLst/>
            </a:prstGeom>
          </p:spPr>
        </p:pic>
        <p:pic>
          <p:nvPicPr>
            <p:cNvPr id="58" name="Picture 12" descr="Fresh green cabbage isolated on white background. Organic food. Cartoon  style. Vector illustration for design Stock Vector Image &amp;amp; Art - Alamy"/>
            <p:cNvPicPr>
              <a:picLocks noChangeAspect="1" noChangeArrowheads="1"/>
            </p:cNvPicPr>
            <p:nvPr/>
          </p:nvPicPr>
          <p:blipFill rotWithShape="1"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6331" b="78561" l="13692" r="860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3" t="9168" r="9464" b="18956"/>
            <a:stretch/>
          </p:blipFill>
          <p:spPr bwMode="auto">
            <a:xfrm>
              <a:off x="5245952" y="3092774"/>
              <a:ext cx="1438068" cy="1348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0" name="Picture 4" descr="vector cartoon of garden sunflower grow in soil. summer agriculture  illustration. sunflower isolated on white background Stock Vector Image &amp;amp;  Art - Alamy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76" b="9431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395"/>
          <a:stretch/>
        </p:blipFill>
        <p:spPr bwMode="auto">
          <a:xfrm>
            <a:off x="9844666" y="2102224"/>
            <a:ext cx="463247" cy="91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vector cartoon of garden sunflower grow in soil. summer agriculture  illustration. sunflower isolated on white background Stock Vector Image &amp;amp;  Art - Alamy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76" b="9431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395"/>
          <a:stretch/>
        </p:blipFill>
        <p:spPr bwMode="auto">
          <a:xfrm>
            <a:off x="10230125" y="2160921"/>
            <a:ext cx="463247" cy="91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" descr="254,216 BEST Forest Background Cartoon IMAGES, STOCK PHOTOS &amp;amp; VECTORS |  Adobe Stock"/>
          <p:cNvPicPr>
            <a:picLocks noChangeAspect="1"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84"/>
          <a:stretch/>
        </p:blipFill>
        <p:spPr bwMode="auto">
          <a:xfrm>
            <a:off x="-1" y="-340889"/>
            <a:ext cx="12192001" cy="742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5404" y="25772"/>
            <a:ext cx="11341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nọ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gỗ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endParaRPr lang="en-US" sz="2800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707115" y="1276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45400"/>
      </p:ext>
    </p:extLst>
  </p:cSld>
  <p:clrMapOvr>
    <a:masterClrMapping/>
  </p:clrMapOvr>
  <p:transition spd="slow" advClick="0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36" fill="hold"/>
                                        <p:tgtEl>
                                          <p:spTgt spid="20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xit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" dur="6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ree Wood Wall Cliparts, Download Free Wood Wall Cliparts png images, Free  ClipArts on Clipart Library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86"/>
          <a:stretch/>
        </p:blipFill>
        <p:spPr bwMode="auto">
          <a:xfrm>
            <a:off x="0" y="0"/>
            <a:ext cx="12192000" cy="688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882868" y="0"/>
            <a:ext cx="10531365" cy="6274676"/>
            <a:chOff x="0" y="0"/>
            <a:chExt cx="5799909" cy="5826034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5799909" cy="582603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76348" y="209004"/>
              <a:ext cx="5497206" cy="545057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2" descr="Funny brown bear cartoon Royalty Free Vector Image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" b="93241" l="7376" r="920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68" y="472966"/>
            <a:ext cx="4309183" cy="602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Little girl bear, cartoon, isolated on ... | Stock vector | Colourbox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375" b="97125" l="6211" r="937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460" y="1677186"/>
            <a:ext cx="3220189" cy="450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ute Baby Bears Cartoon Royalty Free Cliparts, Vectors, And Stock  Illustration. Image 71621645.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462" b="100000" l="10000" r="90000">
                        <a14:foregroundMark x1="34769" y1="22385" x2="48231" y2="37000"/>
                        <a14:foregroundMark x1="61154" y1="27615" x2="65692" y2="38154"/>
                        <a14:foregroundMark x1="59231" y1="23538" x2="61154" y2="28231"/>
                        <a14:foregroundMark x1="63692" y1="22385" x2="54077" y2="37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649" y="3068778"/>
            <a:ext cx="2767345" cy="306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3216" y="6297861"/>
            <a:ext cx="8345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39033" y="8120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3993"/>
      </p:ext>
    </p:extLst>
  </p:cSld>
  <p:clrMapOvr>
    <a:masterClrMapping/>
  </p:clrMapOvr>
  <p:transition spd="slow" advClick="0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7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2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rtoon Nature Landscape Royalty Free Cliparts, Vectors, And Stock  Illustration. Image 12996677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5" t="12701" r="-1136" b="16486"/>
          <a:stretch/>
        </p:blipFill>
        <p:spPr bwMode="auto">
          <a:xfrm>
            <a:off x="-22458" y="0"/>
            <a:ext cx="12352297" cy="681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Soil Clip Art - Soil Clipart – Stunning free transparent png clipart images  free downloa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9" name="Picture 2" descr="The weather today | Baamboozle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243" y="-526204"/>
            <a:ext cx="4200559" cy="358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7723029" y="5046034"/>
            <a:ext cx="4345151" cy="1287755"/>
            <a:chOff x="7846849" y="5109347"/>
            <a:chExt cx="4345151" cy="1287755"/>
          </a:xfrm>
        </p:grpSpPr>
        <p:grpSp>
          <p:nvGrpSpPr>
            <p:cNvPr id="36" name="Group 35"/>
            <p:cNvGrpSpPr/>
            <p:nvPr/>
          </p:nvGrpSpPr>
          <p:grpSpPr>
            <a:xfrm>
              <a:off x="11110111" y="5724393"/>
              <a:ext cx="597267" cy="585404"/>
              <a:chOff x="3913094" y="2406470"/>
              <a:chExt cx="3156316" cy="2112244"/>
            </a:xfrm>
          </p:grpSpPr>
          <p:pic>
            <p:nvPicPr>
              <p:cNvPr id="37" name="Picture 36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355" r="-1127"/>
              <a:stretch/>
            </p:blipFill>
            <p:spPr>
              <a:xfrm flipH="1">
                <a:off x="3913094" y="3576918"/>
                <a:ext cx="3156316" cy="941796"/>
              </a:xfrm>
              <a:prstGeom prst="rect">
                <a:avLst/>
              </a:prstGeom>
            </p:spPr>
          </p:pic>
          <p:pic>
            <p:nvPicPr>
              <p:cNvPr id="38" name="Picture 10" descr="Carrot icon cartoon style on white background Vector Image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4352" b="89074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0538"/>
              <a:stretch/>
            </p:blipFill>
            <p:spPr bwMode="auto">
              <a:xfrm>
                <a:off x="4544702" y="2406470"/>
                <a:ext cx="1746582" cy="1573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Group 16"/>
            <p:cNvGrpSpPr/>
            <p:nvPr/>
          </p:nvGrpSpPr>
          <p:grpSpPr>
            <a:xfrm>
              <a:off x="7846849" y="5109347"/>
              <a:ext cx="4345151" cy="1287755"/>
              <a:chOff x="8031561" y="4496649"/>
              <a:chExt cx="4345151" cy="1287755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874467" y="5003121"/>
                <a:ext cx="688280" cy="394502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103602" y="5315791"/>
                <a:ext cx="688280" cy="394502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550139" y="4980794"/>
                <a:ext cx="688280" cy="394502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850232" y="5302597"/>
                <a:ext cx="688280" cy="394502"/>
              </a:xfrm>
              <a:prstGeom prst="rect">
                <a:avLst/>
              </a:prstGeom>
            </p:spPr>
          </p:pic>
          <p:grpSp>
            <p:nvGrpSpPr>
              <p:cNvPr id="8" name="Group 7"/>
              <p:cNvGrpSpPr/>
              <p:nvPr/>
            </p:nvGrpSpPr>
            <p:grpSpPr>
              <a:xfrm>
                <a:off x="10212494" y="4510418"/>
                <a:ext cx="597267" cy="585404"/>
                <a:chOff x="3913094" y="2406470"/>
                <a:chExt cx="3156316" cy="2112244"/>
              </a:xfrm>
            </p:grpSpPr>
            <p:pic>
              <p:nvPicPr>
                <p:cNvPr id="21" name="Picture 20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3913094" y="3576918"/>
                  <a:ext cx="3156316" cy="941796"/>
                </a:xfrm>
                <a:prstGeom prst="rect">
                  <a:avLst/>
                </a:prstGeom>
              </p:spPr>
            </p:pic>
            <p:pic>
              <p:nvPicPr>
                <p:cNvPr id="2058" name="Picture 10" descr="Carrot icon cartoon style on white background Vector Image"/>
                <p:cNvPicPr>
                  <a:picLocks noChangeAspect="1" noChangeArrowheads="1"/>
                </p:cNvPicPr>
                <p:nvPr/>
              </p:nvPicPr>
              <p:blipFill rotWithShape="1"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4352" b="89074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0538"/>
                <a:stretch/>
              </p:blipFill>
              <p:spPr bwMode="auto">
                <a:xfrm>
                  <a:off x="4544702" y="2406470"/>
                  <a:ext cx="1746582" cy="15739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24" name="Group 23"/>
              <p:cNvGrpSpPr/>
              <p:nvPr/>
            </p:nvGrpSpPr>
            <p:grpSpPr>
              <a:xfrm>
                <a:off x="10425766" y="4820004"/>
                <a:ext cx="597267" cy="585404"/>
                <a:chOff x="3913094" y="2406470"/>
                <a:chExt cx="3156316" cy="2112244"/>
              </a:xfrm>
            </p:grpSpPr>
            <p:pic>
              <p:nvPicPr>
                <p:cNvPr id="25" name="Picture 24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3913094" y="3576918"/>
                  <a:ext cx="3156316" cy="941796"/>
                </a:xfrm>
                <a:prstGeom prst="rect">
                  <a:avLst/>
                </a:prstGeom>
              </p:spPr>
            </p:pic>
            <p:pic>
              <p:nvPicPr>
                <p:cNvPr id="26" name="Picture 10" descr="Carrot icon cartoon style on white background Vector Image"/>
                <p:cNvPicPr>
                  <a:picLocks noChangeAspect="1" noChangeArrowheads="1"/>
                </p:cNvPicPr>
                <p:nvPr/>
              </p:nvPicPr>
              <p:blipFill rotWithShape="1"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4352" b="89074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0538"/>
                <a:stretch/>
              </p:blipFill>
              <p:spPr bwMode="auto">
                <a:xfrm>
                  <a:off x="4544702" y="2406470"/>
                  <a:ext cx="1746582" cy="15739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27" name="Group 26"/>
              <p:cNvGrpSpPr/>
              <p:nvPr/>
            </p:nvGrpSpPr>
            <p:grpSpPr>
              <a:xfrm>
                <a:off x="10625298" y="5124889"/>
                <a:ext cx="597267" cy="585404"/>
                <a:chOff x="3913094" y="2406470"/>
                <a:chExt cx="3156316" cy="2112244"/>
              </a:xfrm>
            </p:grpSpPr>
            <p:pic>
              <p:nvPicPr>
                <p:cNvPr id="28" name="Picture 27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3913094" y="3576918"/>
                  <a:ext cx="3156316" cy="941796"/>
                </a:xfrm>
                <a:prstGeom prst="rect">
                  <a:avLst/>
                </a:prstGeom>
              </p:spPr>
            </p:pic>
            <p:pic>
              <p:nvPicPr>
                <p:cNvPr id="29" name="Picture 10" descr="Carrot icon cartoon style on white background Vector Image"/>
                <p:cNvPicPr>
                  <a:picLocks noChangeAspect="1" noChangeArrowheads="1"/>
                </p:cNvPicPr>
                <p:nvPr/>
              </p:nvPicPr>
              <p:blipFill rotWithShape="1"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4352" b="89074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0538"/>
                <a:stretch/>
              </p:blipFill>
              <p:spPr bwMode="auto">
                <a:xfrm>
                  <a:off x="4544702" y="2406470"/>
                  <a:ext cx="1746582" cy="15739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30" name="Group 29"/>
              <p:cNvGrpSpPr/>
              <p:nvPr/>
            </p:nvGrpSpPr>
            <p:grpSpPr>
              <a:xfrm>
                <a:off x="10797654" y="4496649"/>
                <a:ext cx="597267" cy="585404"/>
                <a:chOff x="3913094" y="2406470"/>
                <a:chExt cx="3156316" cy="2112244"/>
              </a:xfrm>
            </p:grpSpPr>
            <p:pic>
              <p:nvPicPr>
                <p:cNvPr id="31" name="Picture 30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3913094" y="3576918"/>
                  <a:ext cx="3156316" cy="941796"/>
                </a:xfrm>
                <a:prstGeom prst="rect">
                  <a:avLst/>
                </a:prstGeom>
              </p:spPr>
            </p:pic>
            <p:pic>
              <p:nvPicPr>
                <p:cNvPr id="32" name="Picture 10" descr="Carrot icon cartoon style on white background Vector Image"/>
                <p:cNvPicPr>
                  <a:picLocks noChangeAspect="1" noChangeArrowheads="1"/>
                </p:cNvPicPr>
                <p:nvPr/>
              </p:nvPicPr>
              <p:blipFill rotWithShape="1"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4352" b="89074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0538"/>
                <a:stretch/>
              </p:blipFill>
              <p:spPr bwMode="auto">
                <a:xfrm>
                  <a:off x="4544702" y="2406470"/>
                  <a:ext cx="1746582" cy="15739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33" name="Group 32"/>
              <p:cNvGrpSpPr/>
              <p:nvPr/>
            </p:nvGrpSpPr>
            <p:grpSpPr>
              <a:xfrm>
                <a:off x="11020410" y="4764173"/>
                <a:ext cx="597267" cy="585404"/>
                <a:chOff x="3913094" y="2406470"/>
                <a:chExt cx="3156316" cy="2112244"/>
              </a:xfrm>
            </p:grpSpPr>
            <p:pic>
              <p:nvPicPr>
                <p:cNvPr id="34" name="Picture 33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3913094" y="3576918"/>
                  <a:ext cx="3156316" cy="941796"/>
                </a:xfrm>
                <a:prstGeom prst="rect">
                  <a:avLst/>
                </a:prstGeom>
              </p:spPr>
            </p:pic>
            <p:pic>
              <p:nvPicPr>
                <p:cNvPr id="35" name="Picture 10" descr="Carrot icon cartoon style on white background Vector Image"/>
                <p:cNvPicPr>
                  <a:picLocks noChangeAspect="1" noChangeArrowheads="1"/>
                </p:cNvPicPr>
                <p:nvPr/>
              </p:nvPicPr>
              <p:blipFill rotWithShape="1"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4352" b="89074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30538"/>
                <a:stretch/>
              </p:blipFill>
              <p:spPr bwMode="auto">
                <a:xfrm>
                  <a:off x="4544702" y="2406470"/>
                  <a:ext cx="1746582" cy="15739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9" name="Group 8"/>
              <p:cNvGrpSpPr/>
              <p:nvPr/>
            </p:nvGrpSpPr>
            <p:grpSpPr>
              <a:xfrm>
                <a:off x="8031561" y="4690451"/>
                <a:ext cx="559608" cy="509921"/>
                <a:chOff x="4760225" y="3092774"/>
                <a:chExt cx="2436411" cy="1769768"/>
              </a:xfrm>
            </p:grpSpPr>
            <p:pic>
              <p:nvPicPr>
                <p:cNvPr id="40" name="Picture 39"/>
                <p:cNvPicPr>
                  <a:picLocks noChangeAspect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4760225" y="3797784"/>
                  <a:ext cx="2436411" cy="1064758"/>
                </a:xfrm>
                <a:prstGeom prst="rect">
                  <a:avLst/>
                </a:prstGeom>
              </p:spPr>
            </p:pic>
            <p:pic>
              <p:nvPicPr>
                <p:cNvPr id="2060" name="Picture 12" descr="Fresh green cabbage isolated on white background. Organic food. Cartoon  style. Vector illustration for design Stock Vector Image &amp;amp; Art - Alamy"/>
                <p:cNvPicPr>
                  <a:picLocks noChangeAspect="1" noChangeArrowheads="1"/>
                </p:cNvPicPr>
                <p:nvPr/>
              </p:nvPicPr>
              <p:blipFill rotWithShape="1">
                <a:blip r:embed="rId14" cstate="print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ackgroundRemoval t="16331" b="78561" l="13692" r="86077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03" t="9168" r="9464" b="18956"/>
                <a:stretch/>
              </p:blipFill>
              <p:spPr bwMode="auto">
                <a:xfrm>
                  <a:off x="5245952" y="3092774"/>
                  <a:ext cx="1438068" cy="134888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44" name="Group 43"/>
              <p:cNvGrpSpPr/>
              <p:nvPr/>
            </p:nvGrpSpPr>
            <p:grpSpPr>
              <a:xfrm>
                <a:off x="8242889" y="4950120"/>
                <a:ext cx="559608" cy="509921"/>
                <a:chOff x="4760225" y="3092774"/>
                <a:chExt cx="2436411" cy="1769768"/>
              </a:xfrm>
            </p:grpSpPr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4760225" y="3797784"/>
                  <a:ext cx="2436411" cy="1064758"/>
                </a:xfrm>
                <a:prstGeom prst="rect">
                  <a:avLst/>
                </a:prstGeom>
              </p:spPr>
            </p:pic>
            <p:pic>
              <p:nvPicPr>
                <p:cNvPr id="46" name="Picture 12" descr="Fresh green cabbage isolated on white background. Organic food. Cartoon  style. Vector illustration for design Stock Vector Image &amp;amp; Art - Alamy"/>
                <p:cNvPicPr>
                  <a:picLocks noChangeAspect="1" noChangeArrowheads="1"/>
                </p:cNvPicPr>
                <p:nvPr/>
              </p:nvPicPr>
              <p:blipFill rotWithShape="1">
                <a:blip r:embed="rId14" cstate="print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ackgroundRemoval t="16331" b="78561" l="13692" r="86077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03" t="9168" r="9464" b="18956"/>
                <a:stretch/>
              </p:blipFill>
              <p:spPr bwMode="auto">
                <a:xfrm>
                  <a:off x="5245952" y="3092774"/>
                  <a:ext cx="1438068" cy="134888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47" name="Group 46"/>
              <p:cNvGrpSpPr/>
              <p:nvPr/>
            </p:nvGrpSpPr>
            <p:grpSpPr>
              <a:xfrm>
                <a:off x="8464990" y="5274483"/>
                <a:ext cx="559608" cy="509921"/>
                <a:chOff x="4760225" y="3092774"/>
                <a:chExt cx="2436411" cy="1769768"/>
              </a:xfrm>
            </p:grpSpPr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4760225" y="3797784"/>
                  <a:ext cx="2436411" cy="1064758"/>
                </a:xfrm>
                <a:prstGeom prst="rect">
                  <a:avLst/>
                </a:prstGeom>
              </p:spPr>
            </p:pic>
            <p:pic>
              <p:nvPicPr>
                <p:cNvPr id="49" name="Picture 12" descr="Fresh green cabbage isolated on white background. Organic food. Cartoon  style. Vector illustration for design Stock Vector Image &amp;amp; Art - Alamy"/>
                <p:cNvPicPr>
                  <a:picLocks noChangeAspect="1" noChangeArrowheads="1"/>
                </p:cNvPicPr>
                <p:nvPr/>
              </p:nvPicPr>
              <p:blipFill rotWithShape="1">
                <a:blip r:embed="rId14" cstate="print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ackgroundRemoval t="16331" b="78561" l="13692" r="86077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03" t="9168" r="9464" b="18956"/>
                <a:stretch/>
              </p:blipFill>
              <p:spPr bwMode="auto">
                <a:xfrm>
                  <a:off x="5245952" y="3092774"/>
                  <a:ext cx="1438068" cy="134888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50" name="Group 49"/>
              <p:cNvGrpSpPr/>
              <p:nvPr/>
            </p:nvGrpSpPr>
            <p:grpSpPr>
              <a:xfrm>
                <a:off x="11367196" y="4749446"/>
                <a:ext cx="633621" cy="531746"/>
                <a:chOff x="4760225" y="3797784"/>
                <a:chExt cx="2758647" cy="1845514"/>
              </a:xfrm>
            </p:grpSpPr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4760225" y="3797784"/>
                  <a:ext cx="2436411" cy="1064758"/>
                </a:xfrm>
                <a:prstGeom prst="rect">
                  <a:avLst/>
                </a:prstGeom>
              </p:spPr>
            </p:pic>
            <p:pic>
              <p:nvPicPr>
                <p:cNvPr id="52" name="Picture 12" descr="Fresh green cabbage isolated on white background. Organic food. Cartoon  style. Vector illustration for design Stock Vector Image &amp;amp; Art - Alamy"/>
                <p:cNvPicPr>
                  <a:picLocks noChangeAspect="1" noChangeArrowheads="1"/>
                </p:cNvPicPr>
                <p:nvPr/>
              </p:nvPicPr>
              <p:blipFill rotWithShape="1">
                <a:blip r:embed="rId14" cstate="print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ackgroundRemoval t="16331" b="78561" l="13692" r="86077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03" t="9168" r="9464" b="18956"/>
                <a:stretch/>
              </p:blipFill>
              <p:spPr bwMode="auto">
                <a:xfrm>
                  <a:off x="6080805" y="4294411"/>
                  <a:ext cx="1438067" cy="13488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56" name="Group 55"/>
              <p:cNvGrpSpPr/>
              <p:nvPr/>
            </p:nvGrpSpPr>
            <p:grpSpPr>
              <a:xfrm>
                <a:off x="11817104" y="5071499"/>
                <a:ext cx="559608" cy="509921"/>
                <a:chOff x="4760225" y="3092774"/>
                <a:chExt cx="2436411" cy="1769768"/>
              </a:xfrm>
            </p:grpSpPr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6383" b="98723" l="488" r="99146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7355" r="-1127"/>
                <a:stretch/>
              </p:blipFill>
              <p:spPr>
                <a:xfrm flipH="1">
                  <a:off x="4760225" y="3797784"/>
                  <a:ext cx="2436411" cy="1064758"/>
                </a:xfrm>
                <a:prstGeom prst="rect">
                  <a:avLst/>
                </a:prstGeom>
              </p:spPr>
            </p:pic>
            <p:pic>
              <p:nvPicPr>
                <p:cNvPr id="58" name="Picture 12" descr="Fresh green cabbage isolated on white background. Organic food. Cartoon  style. Vector illustration for design Stock Vector Image &amp;amp; Art - Alamy"/>
                <p:cNvPicPr>
                  <a:picLocks noChangeAspect="1" noChangeArrowheads="1"/>
                </p:cNvPicPr>
                <p:nvPr/>
              </p:nvPicPr>
              <p:blipFill rotWithShape="1">
                <a:blip r:embed="rId14" cstate="print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ackgroundRemoval t="16331" b="78561" l="13692" r="86077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03" t="9168" r="9464" b="18956"/>
                <a:stretch/>
              </p:blipFill>
              <p:spPr bwMode="auto">
                <a:xfrm>
                  <a:off x="5245952" y="3092774"/>
                  <a:ext cx="1438068" cy="134888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grpSp>
          <p:nvGrpSpPr>
            <p:cNvPr id="53" name="Group 52"/>
            <p:cNvGrpSpPr/>
            <p:nvPr/>
          </p:nvGrpSpPr>
          <p:grpSpPr>
            <a:xfrm>
              <a:off x="11158591" y="5159011"/>
              <a:ext cx="559608" cy="509921"/>
              <a:chOff x="4760225" y="3092774"/>
              <a:chExt cx="2436411" cy="1769768"/>
            </a:xfrm>
          </p:grpSpPr>
          <p:pic>
            <p:nvPicPr>
              <p:cNvPr id="54" name="Picture 53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ackgroundRemoval t="6383" b="98723" l="488" r="9914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355" r="-1127"/>
              <a:stretch/>
            </p:blipFill>
            <p:spPr>
              <a:xfrm flipH="1">
                <a:off x="4760225" y="3797784"/>
                <a:ext cx="2436411" cy="1064758"/>
              </a:xfrm>
              <a:prstGeom prst="rect">
                <a:avLst/>
              </a:prstGeom>
            </p:spPr>
          </p:pic>
          <p:pic>
            <p:nvPicPr>
              <p:cNvPr id="55" name="Picture 12" descr="Fresh green cabbage isolated on white background. Organic food. Cartoon  style. Vector illustration for design Stock Vector Image &amp;amp; Art - Alamy"/>
              <p:cNvPicPr>
                <a:picLocks noChangeAspect="1" noChangeArrowheads="1"/>
              </p:cNvPicPr>
              <p:nvPr/>
            </p:nvPicPr>
            <p:blipFill rotWithShape="1">
              <a:blip r:embed="rId14" cstate="print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ackgroundRemoval t="16331" b="78561" l="13692" r="86077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03" t="9168" r="9464" b="18956"/>
              <a:stretch/>
            </p:blipFill>
            <p:spPr bwMode="auto">
              <a:xfrm>
                <a:off x="5245952" y="3092774"/>
                <a:ext cx="1438068" cy="13488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63" name="Picture 4" descr="Wood house lifestyle Royalty Free Vector Image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155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81"/>
          <a:stretch/>
        </p:blipFill>
        <p:spPr bwMode="auto">
          <a:xfrm>
            <a:off x="5174991" y="-134194"/>
            <a:ext cx="4710282" cy="433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8" descr="Cartoon Rural Wooden Fence In Green Grass Vector Illustration. Wood Farm  Fence Outdoor. Royalty Free Cliparts, Vectors, And Stock Illustration.  Image 126478493.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1436" b="95590" l="692" r="992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190"/>
          <a:stretch/>
        </p:blipFill>
        <p:spPr bwMode="auto">
          <a:xfrm>
            <a:off x="7920881" y="5532716"/>
            <a:ext cx="4392706" cy="230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7046208" y="2241690"/>
            <a:ext cx="670044" cy="1634985"/>
            <a:chOff x="7046208" y="2241690"/>
            <a:chExt cx="670044" cy="1634985"/>
          </a:xfrm>
        </p:grpSpPr>
        <p:sp>
          <p:nvSpPr>
            <p:cNvPr id="65" name="Freeform 64"/>
            <p:cNvSpPr/>
            <p:nvPr/>
          </p:nvSpPr>
          <p:spPr>
            <a:xfrm>
              <a:off x="7058526" y="2241690"/>
              <a:ext cx="657726" cy="1624457"/>
            </a:xfrm>
            <a:custGeom>
              <a:avLst/>
              <a:gdLst>
                <a:gd name="connsiteX0" fmla="*/ 7620 w 400050"/>
                <a:gd name="connsiteY0" fmla="*/ 26670 h 1164617"/>
                <a:gd name="connsiteX1" fmla="*/ 110490 w 400050"/>
                <a:gd name="connsiteY1" fmla="*/ 19050 h 1164617"/>
                <a:gd name="connsiteX2" fmla="*/ 121920 w 400050"/>
                <a:gd name="connsiteY2" fmla="*/ 15240 h 1164617"/>
                <a:gd name="connsiteX3" fmla="*/ 140970 w 400050"/>
                <a:gd name="connsiteY3" fmla="*/ 11430 h 1164617"/>
                <a:gd name="connsiteX4" fmla="*/ 167640 w 400050"/>
                <a:gd name="connsiteY4" fmla="*/ 3810 h 1164617"/>
                <a:gd name="connsiteX5" fmla="*/ 217170 w 400050"/>
                <a:gd name="connsiteY5" fmla="*/ 0 h 1164617"/>
                <a:gd name="connsiteX6" fmla="*/ 228600 w 400050"/>
                <a:gd name="connsiteY6" fmla="*/ 3810 h 1164617"/>
                <a:gd name="connsiteX7" fmla="*/ 240030 w 400050"/>
                <a:gd name="connsiteY7" fmla="*/ 11430 h 1164617"/>
                <a:gd name="connsiteX8" fmla="*/ 270510 w 400050"/>
                <a:gd name="connsiteY8" fmla="*/ 15240 h 1164617"/>
                <a:gd name="connsiteX9" fmla="*/ 281940 w 400050"/>
                <a:gd name="connsiteY9" fmla="*/ 19050 h 1164617"/>
                <a:gd name="connsiteX10" fmla="*/ 392430 w 400050"/>
                <a:gd name="connsiteY10" fmla="*/ 26670 h 1164617"/>
                <a:gd name="connsiteX11" fmla="*/ 396240 w 400050"/>
                <a:gd name="connsiteY11" fmla="*/ 99060 h 1164617"/>
                <a:gd name="connsiteX12" fmla="*/ 400050 w 400050"/>
                <a:gd name="connsiteY12" fmla="*/ 125730 h 1164617"/>
                <a:gd name="connsiteX13" fmla="*/ 392430 w 400050"/>
                <a:gd name="connsiteY13" fmla="*/ 655320 h 1164617"/>
                <a:gd name="connsiteX14" fmla="*/ 388620 w 400050"/>
                <a:gd name="connsiteY14" fmla="*/ 712470 h 1164617"/>
                <a:gd name="connsiteX15" fmla="*/ 384810 w 400050"/>
                <a:gd name="connsiteY15" fmla="*/ 803910 h 1164617"/>
                <a:gd name="connsiteX16" fmla="*/ 381000 w 400050"/>
                <a:gd name="connsiteY16" fmla="*/ 880110 h 1164617"/>
                <a:gd name="connsiteX17" fmla="*/ 384810 w 400050"/>
                <a:gd name="connsiteY17" fmla="*/ 979170 h 1164617"/>
                <a:gd name="connsiteX18" fmla="*/ 392430 w 400050"/>
                <a:gd name="connsiteY18" fmla="*/ 1002030 h 1164617"/>
                <a:gd name="connsiteX19" fmla="*/ 396240 w 400050"/>
                <a:gd name="connsiteY19" fmla="*/ 1013460 h 1164617"/>
                <a:gd name="connsiteX20" fmla="*/ 400050 w 400050"/>
                <a:gd name="connsiteY20" fmla="*/ 1024890 h 1164617"/>
                <a:gd name="connsiteX21" fmla="*/ 396240 w 400050"/>
                <a:gd name="connsiteY21" fmla="*/ 1082040 h 1164617"/>
                <a:gd name="connsiteX22" fmla="*/ 87630 w 400050"/>
                <a:gd name="connsiteY22" fmla="*/ 1127760 h 1164617"/>
                <a:gd name="connsiteX23" fmla="*/ 76200 w 400050"/>
                <a:gd name="connsiteY23" fmla="*/ 1123950 h 1164617"/>
                <a:gd name="connsiteX24" fmla="*/ 53340 w 400050"/>
                <a:gd name="connsiteY24" fmla="*/ 1131570 h 1164617"/>
                <a:gd name="connsiteX25" fmla="*/ 41910 w 400050"/>
                <a:gd name="connsiteY25" fmla="*/ 1123950 h 1164617"/>
                <a:gd name="connsiteX26" fmla="*/ 38100 w 400050"/>
                <a:gd name="connsiteY26" fmla="*/ 853440 h 1164617"/>
                <a:gd name="connsiteX27" fmla="*/ 34290 w 400050"/>
                <a:gd name="connsiteY27" fmla="*/ 842010 h 1164617"/>
                <a:gd name="connsiteX28" fmla="*/ 26670 w 400050"/>
                <a:gd name="connsiteY28" fmla="*/ 830580 h 1164617"/>
                <a:gd name="connsiteX29" fmla="*/ 22860 w 400050"/>
                <a:gd name="connsiteY29" fmla="*/ 800100 h 1164617"/>
                <a:gd name="connsiteX30" fmla="*/ 19050 w 400050"/>
                <a:gd name="connsiteY30" fmla="*/ 788670 h 1164617"/>
                <a:gd name="connsiteX31" fmla="*/ 15240 w 400050"/>
                <a:gd name="connsiteY31" fmla="*/ 773430 h 1164617"/>
                <a:gd name="connsiteX32" fmla="*/ 19050 w 400050"/>
                <a:gd name="connsiteY32" fmla="*/ 689610 h 1164617"/>
                <a:gd name="connsiteX33" fmla="*/ 26670 w 400050"/>
                <a:gd name="connsiteY33" fmla="*/ 678180 h 1164617"/>
                <a:gd name="connsiteX34" fmla="*/ 19050 w 400050"/>
                <a:gd name="connsiteY34" fmla="*/ 529590 h 1164617"/>
                <a:gd name="connsiteX35" fmla="*/ 15240 w 400050"/>
                <a:gd name="connsiteY35" fmla="*/ 434340 h 1164617"/>
                <a:gd name="connsiteX36" fmla="*/ 7620 w 400050"/>
                <a:gd name="connsiteY36" fmla="*/ 422910 h 1164617"/>
                <a:gd name="connsiteX37" fmla="*/ 3810 w 400050"/>
                <a:gd name="connsiteY37" fmla="*/ 407670 h 1164617"/>
                <a:gd name="connsiteX38" fmla="*/ 0 w 400050"/>
                <a:gd name="connsiteY38" fmla="*/ 396240 h 1164617"/>
                <a:gd name="connsiteX39" fmla="*/ 3810 w 400050"/>
                <a:gd name="connsiteY39" fmla="*/ 300990 h 1164617"/>
                <a:gd name="connsiteX40" fmla="*/ 11430 w 400050"/>
                <a:gd name="connsiteY40" fmla="*/ 186690 h 1164617"/>
                <a:gd name="connsiteX41" fmla="*/ 7620 w 400050"/>
                <a:gd name="connsiteY41" fmla="*/ 26670 h 11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00050" h="1164617">
                  <a:moveTo>
                    <a:pt x="7620" y="26670"/>
                  </a:moveTo>
                  <a:cubicBezTo>
                    <a:pt x="24130" y="-1270"/>
                    <a:pt x="76277" y="22471"/>
                    <a:pt x="110490" y="19050"/>
                  </a:cubicBezTo>
                  <a:cubicBezTo>
                    <a:pt x="114486" y="18650"/>
                    <a:pt x="118024" y="16214"/>
                    <a:pt x="121920" y="15240"/>
                  </a:cubicBezTo>
                  <a:cubicBezTo>
                    <a:pt x="128202" y="13669"/>
                    <a:pt x="134688" y="13001"/>
                    <a:pt x="140970" y="11430"/>
                  </a:cubicBezTo>
                  <a:cubicBezTo>
                    <a:pt x="153015" y="8419"/>
                    <a:pt x="154179" y="5394"/>
                    <a:pt x="167640" y="3810"/>
                  </a:cubicBezTo>
                  <a:cubicBezTo>
                    <a:pt x="184085" y="1875"/>
                    <a:pt x="200660" y="1270"/>
                    <a:pt x="217170" y="0"/>
                  </a:cubicBezTo>
                  <a:cubicBezTo>
                    <a:pt x="220980" y="1270"/>
                    <a:pt x="225008" y="2014"/>
                    <a:pt x="228600" y="3810"/>
                  </a:cubicBezTo>
                  <a:cubicBezTo>
                    <a:pt x="232696" y="5858"/>
                    <a:pt x="235612" y="10225"/>
                    <a:pt x="240030" y="11430"/>
                  </a:cubicBezTo>
                  <a:cubicBezTo>
                    <a:pt x="249908" y="14124"/>
                    <a:pt x="260350" y="13970"/>
                    <a:pt x="270510" y="15240"/>
                  </a:cubicBezTo>
                  <a:cubicBezTo>
                    <a:pt x="274320" y="16510"/>
                    <a:pt x="278020" y="18179"/>
                    <a:pt x="281940" y="19050"/>
                  </a:cubicBezTo>
                  <a:cubicBezTo>
                    <a:pt x="317571" y="26968"/>
                    <a:pt x="357899" y="25169"/>
                    <a:pt x="392430" y="26670"/>
                  </a:cubicBezTo>
                  <a:cubicBezTo>
                    <a:pt x="393700" y="50800"/>
                    <a:pt x="394387" y="74968"/>
                    <a:pt x="396240" y="99060"/>
                  </a:cubicBezTo>
                  <a:cubicBezTo>
                    <a:pt x="396929" y="108014"/>
                    <a:pt x="400050" y="116750"/>
                    <a:pt x="400050" y="125730"/>
                  </a:cubicBezTo>
                  <a:cubicBezTo>
                    <a:pt x="400050" y="143615"/>
                    <a:pt x="393359" y="618153"/>
                    <a:pt x="392430" y="655320"/>
                  </a:cubicBezTo>
                  <a:cubicBezTo>
                    <a:pt x="391953" y="674406"/>
                    <a:pt x="389598" y="693403"/>
                    <a:pt x="388620" y="712470"/>
                  </a:cubicBezTo>
                  <a:cubicBezTo>
                    <a:pt x="387058" y="742936"/>
                    <a:pt x="386195" y="773435"/>
                    <a:pt x="384810" y="803910"/>
                  </a:cubicBezTo>
                  <a:cubicBezTo>
                    <a:pt x="383655" y="829315"/>
                    <a:pt x="382270" y="854710"/>
                    <a:pt x="381000" y="880110"/>
                  </a:cubicBezTo>
                  <a:cubicBezTo>
                    <a:pt x="382270" y="913130"/>
                    <a:pt x="381726" y="946270"/>
                    <a:pt x="384810" y="979170"/>
                  </a:cubicBezTo>
                  <a:cubicBezTo>
                    <a:pt x="385560" y="987167"/>
                    <a:pt x="389890" y="994410"/>
                    <a:pt x="392430" y="1002030"/>
                  </a:cubicBezTo>
                  <a:lnTo>
                    <a:pt x="396240" y="1013460"/>
                  </a:lnTo>
                  <a:lnTo>
                    <a:pt x="400050" y="1024890"/>
                  </a:lnTo>
                  <a:cubicBezTo>
                    <a:pt x="398780" y="1043940"/>
                    <a:pt x="397600" y="1062996"/>
                    <a:pt x="396240" y="1082040"/>
                  </a:cubicBezTo>
                  <a:cubicBezTo>
                    <a:pt x="385465" y="1232889"/>
                    <a:pt x="403906" y="1131713"/>
                    <a:pt x="87630" y="1127760"/>
                  </a:cubicBezTo>
                  <a:cubicBezTo>
                    <a:pt x="83820" y="1126490"/>
                    <a:pt x="80192" y="1123506"/>
                    <a:pt x="76200" y="1123950"/>
                  </a:cubicBezTo>
                  <a:cubicBezTo>
                    <a:pt x="68217" y="1124837"/>
                    <a:pt x="53340" y="1131570"/>
                    <a:pt x="53340" y="1131570"/>
                  </a:cubicBezTo>
                  <a:cubicBezTo>
                    <a:pt x="49530" y="1129030"/>
                    <a:pt x="42161" y="1128522"/>
                    <a:pt x="41910" y="1123950"/>
                  </a:cubicBezTo>
                  <a:cubicBezTo>
                    <a:pt x="36976" y="1033906"/>
                    <a:pt x="40536" y="943586"/>
                    <a:pt x="38100" y="853440"/>
                  </a:cubicBezTo>
                  <a:cubicBezTo>
                    <a:pt x="37991" y="849425"/>
                    <a:pt x="36086" y="845602"/>
                    <a:pt x="34290" y="842010"/>
                  </a:cubicBezTo>
                  <a:cubicBezTo>
                    <a:pt x="32242" y="837914"/>
                    <a:pt x="29210" y="834390"/>
                    <a:pt x="26670" y="830580"/>
                  </a:cubicBezTo>
                  <a:cubicBezTo>
                    <a:pt x="25400" y="820420"/>
                    <a:pt x="24692" y="810174"/>
                    <a:pt x="22860" y="800100"/>
                  </a:cubicBezTo>
                  <a:cubicBezTo>
                    <a:pt x="22142" y="796149"/>
                    <a:pt x="20153" y="792532"/>
                    <a:pt x="19050" y="788670"/>
                  </a:cubicBezTo>
                  <a:cubicBezTo>
                    <a:pt x="17611" y="783635"/>
                    <a:pt x="16510" y="778510"/>
                    <a:pt x="15240" y="773430"/>
                  </a:cubicBezTo>
                  <a:cubicBezTo>
                    <a:pt x="16510" y="745490"/>
                    <a:pt x="15718" y="717380"/>
                    <a:pt x="19050" y="689610"/>
                  </a:cubicBezTo>
                  <a:cubicBezTo>
                    <a:pt x="19596" y="685064"/>
                    <a:pt x="26531" y="682757"/>
                    <a:pt x="26670" y="678180"/>
                  </a:cubicBezTo>
                  <a:cubicBezTo>
                    <a:pt x="28767" y="608993"/>
                    <a:pt x="25172" y="584691"/>
                    <a:pt x="19050" y="529590"/>
                  </a:cubicBezTo>
                  <a:cubicBezTo>
                    <a:pt x="17780" y="497840"/>
                    <a:pt x="18625" y="465935"/>
                    <a:pt x="15240" y="434340"/>
                  </a:cubicBezTo>
                  <a:cubicBezTo>
                    <a:pt x="14752" y="429787"/>
                    <a:pt x="9424" y="427119"/>
                    <a:pt x="7620" y="422910"/>
                  </a:cubicBezTo>
                  <a:cubicBezTo>
                    <a:pt x="5557" y="418097"/>
                    <a:pt x="5249" y="412705"/>
                    <a:pt x="3810" y="407670"/>
                  </a:cubicBezTo>
                  <a:cubicBezTo>
                    <a:pt x="2707" y="403808"/>
                    <a:pt x="1270" y="400050"/>
                    <a:pt x="0" y="396240"/>
                  </a:cubicBezTo>
                  <a:cubicBezTo>
                    <a:pt x="1270" y="364490"/>
                    <a:pt x="2183" y="332724"/>
                    <a:pt x="3810" y="300990"/>
                  </a:cubicBezTo>
                  <a:cubicBezTo>
                    <a:pt x="5121" y="275424"/>
                    <a:pt x="11019" y="210523"/>
                    <a:pt x="11430" y="186690"/>
                  </a:cubicBezTo>
                  <a:cubicBezTo>
                    <a:pt x="12350" y="133358"/>
                    <a:pt x="-8890" y="54610"/>
                    <a:pt x="7620" y="2667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046208" y="2697229"/>
              <a:ext cx="660024" cy="1179446"/>
            </a:xfrm>
            <a:custGeom>
              <a:avLst/>
              <a:gdLst>
                <a:gd name="connsiteX0" fmla="*/ 2292 w 660024"/>
                <a:gd name="connsiteY0" fmla="*/ 7871 h 1179446"/>
                <a:gd name="connsiteX1" fmla="*/ 59442 w 660024"/>
                <a:gd name="connsiteY1" fmla="*/ 17396 h 1179446"/>
                <a:gd name="connsiteX2" fmla="*/ 78492 w 660024"/>
                <a:gd name="connsiteY2" fmla="*/ 65021 h 1179446"/>
                <a:gd name="connsiteX3" fmla="*/ 107067 w 660024"/>
                <a:gd name="connsiteY3" fmla="*/ 122171 h 1179446"/>
                <a:gd name="connsiteX4" fmla="*/ 164217 w 660024"/>
                <a:gd name="connsiteY4" fmla="*/ 160271 h 1179446"/>
                <a:gd name="connsiteX5" fmla="*/ 221367 w 660024"/>
                <a:gd name="connsiteY5" fmla="*/ 217421 h 1179446"/>
                <a:gd name="connsiteX6" fmla="*/ 268992 w 660024"/>
                <a:gd name="connsiteY6" fmla="*/ 265046 h 1179446"/>
                <a:gd name="connsiteX7" fmla="*/ 307092 w 660024"/>
                <a:gd name="connsiteY7" fmla="*/ 312671 h 1179446"/>
                <a:gd name="connsiteX8" fmla="*/ 316617 w 660024"/>
                <a:gd name="connsiteY8" fmla="*/ 341246 h 1179446"/>
                <a:gd name="connsiteX9" fmla="*/ 345192 w 660024"/>
                <a:gd name="connsiteY9" fmla="*/ 360296 h 1179446"/>
                <a:gd name="connsiteX10" fmla="*/ 411867 w 660024"/>
                <a:gd name="connsiteY10" fmla="*/ 379346 h 1179446"/>
                <a:gd name="connsiteX11" fmla="*/ 440442 w 660024"/>
                <a:gd name="connsiteY11" fmla="*/ 407921 h 1179446"/>
                <a:gd name="connsiteX12" fmla="*/ 478542 w 660024"/>
                <a:gd name="connsiteY12" fmla="*/ 465071 h 1179446"/>
                <a:gd name="connsiteX13" fmla="*/ 507117 w 660024"/>
                <a:gd name="connsiteY13" fmla="*/ 484121 h 1179446"/>
                <a:gd name="connsiteX14" fmla="*/ 526167 w 660024"/>
                <a:gd name="connsiteY14" fmla="*/ 512696 h 1179446"/>
                <a:gd name="connsiteX15" fmla="*/ 554742 w 660024"/>
                <a:gd name="connsiteY15" fmla="*/ 522221 h 1179446"/>
                <a:gd name="connsiteX16" fmla="*/ 573792 w 660024"/>
                <a:gd name="connsiteY16" fmla="*/ 579371 h 1179446"/>
                <a:gd name="connsiteX17" fmla="*/ 592842 w 660024"/>
                <a:gd name="connsiteY17" fmla="*/ 607946 h 1179446"/>
                <a:gd name="connsiteX18" fmla="*/ 602367 w 660024"/>
                <a:gd name="connsiteY18" fmla="*/ 636521 h 1179446"/>
                <a:gd name="connsiteX19" fmla="*/ 621417 w 660024"/>
                <a:gd name="connsiteY19" fmla="*/ 750821 h 1179446"/>
                <a:gd name="connsiteX20" fmla="*/ 630942 w 660024"/>
                <a:gd name="connsiteY20" fmla="*/ 779396 h 1179446"/>
                <a:gd name="connsiteX21" fmla="*/ 640467 w 660024"/>
                <a:gd name="connsiteY21" fmla="*/ 903221 h 1179446"/>
                <a:gd name="connsiteX22" fmla="*/ 659517 w 660024"/>
                <a:gd name="connsiteY22" fmla="*/ 941321 h 1179446"/>
                <a:gd name="connsiteX23" fmla="*/ 649992 w 660024"/>
                <a:gd name="connsiteY23" fmla="*/ 1179446 h 1179446"/>
                <a:gd name="connsiteX24" fmla="*/ 135642 w 660024"/>
                <a:gd name="connsiteY24" fmla="*/ 1169921 h 1179446"/>
                <a:gd name="connsiteX25" fmla="*/ 78492 w 660024"/>
                <a:gd name="connsiteY25" fmla="*/ 1150871 h 1179446"/>
                <a:gd name="connsiteX26" fmla="*/ 49917 w 660024"/>
                <a:gd name="connsiteY26" fmla="*/ 979421 h 1179446"/>
                <a:gd name="connsiteX27" fmla="*/ 30867 w 660024"/>
                <a:gd name="connsiteY27" fmla="*/ 541271 h 1179446"/>
                <a:gd name="connsiteX28" fmla="*/ 21342 w 660024"/>
                <a:gd name="connsiteY28" fmla="*/ 512696 h 1179446"/>
                <a:gd name="connsiteX29" fmla="*/ 30867 w 660024"/>
                <a:gd name="connsiteY29" fmla="*/ 341246 h 1179446"/>
                <a:gd name="connsiteX30" fmla="*/ 21342 w 660024"/>
                <a:gd name="connsiteY30" fmla="*/ 150746 h 1179446"/>
                <a:gd name="connsiteX31" fmla="*/ 11817 w 660024"/>
                <a:gd name="connsiteY31" fmla="*/ 122171 h 1179446"/>
                <a:gd name="connsiteX32" fmla="*/ 2292 w 660024"/>
                <a:gd name="connsiteY32" fmla="*/ 7871 h 117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60024" h="1179446">
                  <a:moveTo>
                    <a:pt x="2292" y="7871"/>
                  </a:moveTo>
                  <a:cubicBezTo>
                    <a:pt x="10229" y="-9591"/>
                    <a:pt x="43992" y="5808"/>
                    <a:pt x="59442" y="17396"/>
                  </a:cubicBezTo>
                  <a:cubicBezTo>
                    <a:pt x="73120" y="27655"/>
                    <a:pt x="72489" y="49012"/>
                    <a:pt x="78492" y="65021"/>
                  </a:cubicBezTo>
                  <a:cubicBezTo>
                    <a:pt x="86550" y="86510"/>
                    <a:pt x="88247" y="105704"/>
                    <a:pt x="107067" y="122171"/>
                  </a:cubicBezTo>
                  <a:cubicBezTo>
                    <a:pt x="124297" y="137248"/>
                    <a:pt x="148028" y="144082"/>
                    <a:pt x="164217" y="160271"/>
                  </a:cubicBezTo>
                  <a:cubicBezTo>
                    <a:pt x="183267" y="179321"/>
                    <a:pt x="206423" y="195005"/>
                    <a:pt x="221367" y="217421"/>
                  </a:cubicBezTo>
                  <a:cubicBezTo>
                    <a:pt x="246767" y="255521"/>
                    <a:pt x="230892" y="239646"/>
                    <a:pt x="268992" y="265046"/>
                  </a:cubicBezTo>
                  <a:cubicBezTo>
                    <a:pt x="292933" y="336870"/>
                    <a:pt x="257853" y="251123"/>
                    <a:pt x="307092" y="312671"/>
                  </a:cubicBezTo>
                  <a:cubicBezTo>
                    <a:pt x="313364" y="320511"/>
                    <a:pt x="310345" y="333406"/>
                    <a:pt x="316617" y="341246"/>
                  </a:cubicBezTo>
                  <a:cubicBezTo>
                    <a:pt x="323768" y="350185"/>
                    <a:pt x="334953" y="355176"/>
                    <a:pt x="345192" y="360296"/>
                  </a:cubicBezTo>
                  <a:cubicBezTo>
                    <a:pt x="358857" y="367128"/>
                    <a:pt x="399660" y="376294"/>
                    <a:pt x="411867" y="379346"/>
                  </a:cubicBezTo>
                  <a:cubicBezTo>
                    <a:pt x="421392" y="388871"/>
                    <a:pt x="432172" y="397288"/>
                    <a:pt x="440442" y="407921"/>
                  </a:cubicBezTo>
                  <a:cubicBezTo>
                    <a:pt x="454498" y="425993"/>
                    <a:pt x="459492" y="452371"/>
                    <a:pt x="478542" y="465071"/>
                  </a:cubicBezTo>
                  <a:lnTo>
                    <a:pt x="507117" y="484121"/>
                  </a:lnTo>
                  <a:cubicBezTo>
                    <a:pt x="513467" y="493646"/>
                    <a:pt x="517228" y="505545"/>
                    <a:pt x="526167" y="512696"/>
                  </a:cubicBezTo>
                  <a:cubicBezTo>
                    <a:pt x="534007" y="518968"/>
                    <a:pt x="548906" y="514051"/>
                    <a:pt x="554742" y="522221"/>
                  </a:cubicBezTo>
                  <a:cubicBezTo>
                    <a:pt x="566414" y="538561"/>
                    <a:pt x="562653" y="562663"/>
                    <a:pt x="573792" y="579371"/>
                  </a:cubicBezTo>
                  <a:cubicBezTo>
                    <a:pt x="580142" y="588896"/>
                    <a:pt x="587722" y="597707"/>
                    <a:pt x="592842" y="607946"/>
                  </a:cubicBezTo>
                  <a:cubicBezTo>
                    <a:pt x="597332" y="616926"/>
                    <a:pt x="600398" y="626676"/>
                    <a:pt x="602367" y="636521"/>
                  </a:cubicBezTo>
                  <a:cubicBezTo>
                    <a:pt x="609942" y="674396"/>
                    <a:pt x="609203" y="714178"/>
                    <a:pt x="621417" y="750821"/>
                  </a:cubicBezTo>
                  <a:lnTo>
                    <a:pt x="630942" y="779396"/>
                  </a:lnTo>
                  <a:cubicBezTo>
                    <a:pt x="634117" y="820671"/>
                    <a:pt x="633273" y="862454"/>
                    <a:pt x="640467" y="903221"/>
                  </a:cubicBezTo>
                  <a:cubicBezTo>
                    <a:pt x="642935" y="917204"/>
                    <a:pt x="659028" y="927130"/>
                    <a:pt x="659517" y="941321"/>
                  </a:cubicBezTo>
                  <a:cubicBezTo>
                    <a:pt x="662255" y="1020712"/>
                    <a:pt x="653167" y="1100071"/>
                    <a:pt x="649992" y="1179446"/>
                  </a:cubicBezTo>
                  <a:cubicBezTo>
                    <a:pt x="478542" y="1176271"/>
                    <a:pt x="306907" y="1178484"/>
                    <a:pt x="135642" y="1169921"/>
                  </a:cubicBezTo>
                  <a:cubicBezTo>
                    <a:pt x="115587" y="1168918"/>
                    <a:pt x="78492" y="1150871"/>
                    <a:pt x="78492" y="1150871"/>
                  </a:cubicBezTo>
                  <a:cubicBezTo>
                    <a:pt x="34152" y="1084361"/>
                    <a:pt x="55258" y="1126300"/>
                    <a:pt x="49917" y="979421"/>
                  </a:cubicBezTo>
                  <a:cubicBezTo>
                    <a:pt x="47516" y="913404"/>
                    <a:pt x="60121" y="672913"/>
                    <a:pt x="30867" y="541271"/>
                  </a:cubicBezTo>
                  <a:cubicBezTo>
                    <a:pt x="28689" y="531470"/>
                    <a:pt x="24517" y="522221"/>
                    <a:pt x="21342" y="512696"/>
                  </a:cubicBezTo>
                  <a:cubicBezTo>
                    <a:pt x="24517" y="455546"/>
                    <a:pt x="30867" y="398484"/>
                    <a:pt x="30867" y="341246"/>
                  </a:cubicBezTo>
                  <a:cubicBezTo>
                    <a:pt x="30867" y="277667"/>
                    <a:pt x="26850" y="214086"/>
                    <a:pt x="21342" y="150746"/>
                  </a:cubicBezTo>
                  <a:cubicBezTo>
                    <a:pt x="20472" y="140744"/>
                    <a:pt x="12587" y="132182"/>
                    <a:pt x="11817" y="122171"/>
                  </a:cubicBezTo>
                  <a:cubicBezTo>
                    <a:pt x="9382" y="90515"/>
                    <a:pt x="-5645" y="25333"/>
                    <a:pt x="2292" y="787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219164" y="693410"/>
            <a:ext cx="2739124" cy="3924195"/>
            <a:chOff x="3480938" y="1091087"/>
            <a:chExt cx="3731393" cy="4199114"/>
          </a:xfrm>
        </p:grpSpPr>
        <p:pic>
          <p:nvPicPr>
            <p:cNvPr id="69" name="Picture 4" descr="How To Draw A Bucket That Shines Using Simple Effects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2443" b="94046" l="4008" r="9388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0938" y="3223259"/>
              <a:ext cx="998887" cy="1382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2" descr="Funny brown bear cartoon Royalty Free Vector Image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93" b="93241" l="7376" r="9209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8308" y="1564277"/>
              <a:ext cx="3273983" cy="3725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2" descr="Cartoon shovel icon stock vector. Illustration of shoveling - 123822190"/>
            <p:cNvPicPr>
              <a:picLocks noChangeAspect="1" noChangeArrowheads="1"/>
            </p:cNvPicPr>
            <p:nvPr/>
          </p:nvPicPr>
          <p:blipFill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17986" b="80072" l="17000" r="86385">
                          <a14:foregroundMark x1="77769" y1="25468" x2="76462" y2="320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94" t="14099" r="8018" b="16007"/>
            <a:stretch/>
          </p:blipFill>
          <p:spPr bwMode="auto">
            <a:xfrm>
              <a:off x="5661383" y="1091087"/>
              <a:ext cx="1550948" cy="2823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3" name="Picture 4" descr="Ga Lang (ga4707) - Hồ sơ | Pinterest"/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5061" y="1475586"/>
            <a:ext cx="4858203" cy="485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96077" y="-11829"/>
            <a:ext cx="8047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endParaRPr lang="en-US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861976" y="6940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561575"/>
      </p:ext>
    </p:extLst>
  </p:cSld>
  <p:clrMapOvr>
    <a:masterClrMapping/>
  </p:clrMapOvr>
  <p:transition spd="slow" advClick="0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6 1.48148E-6 L 4.16667E-6 0.00231 C 0.00182 0.01597 0.0039 0.04051 0.00716 0.06227 C 0.01315 0.09745 0.01718 0.10555 0.02461 0.12477 C 0.02838 0.12477 0.03255 0.12477 0.03632 0.11643 C 0.04036 0.1081 0.04401 0.09213 0.04778 0.08657 C 0.04961 0.07847 0.0513 0.07014 0.05351 0.06759 L 0.05937 0.06227 C 0.07239 0.0243 0.06653 0.03217 0.0944 0.05116 C 0.09648 0.05116 0.09791 0.06481 0.1 0.06759 C 0.10364 0.07569 0.11158 0.08657 0.11158 0.08912 L 0.12343 0.11643 C 0.12799 0.13009 0.12916 0.13796 0.13463 0.14074 C 0.13945 0.14629 0.14414 0.14629 0.1483 0.14907 C 0.15664 0.14629 0.16562 0.14907 0.17356 0.14074 C 0.1763 0.13796 0.17669 0.11898 0.17942 0.11643 C 0.19283 0.11366 0.20638 0.12477 0.22005 0.12477 C 0.22161 0.13009 0.22356 0.13796 0.22552 0.14074 C 0.23033 0.14629 0.23489 0.14629 0.23919 0.14907 C 0.24192 0.15162 0.2444 0.15463 0.24713 0.16296 C 0.24974 0.15463 0.25273 0.15694 0.25468 0.14907 C 0.27278 0.1 0.24544 0.14629 0.26445 0.11643 C 0.27356 0.12477 0.27278 0.11366 0.27278 0.14074 L 0.27278 0.14375 L 0.27278 0.14074 " pathEditMode="relative" rAng="0" ptsTypes="AAAAAAAAAAAAAAAAAAAAAAAAA">
                                      <p:cBhvr>
                                        <p:cTn id="26" dur="4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33" y="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scape Game: Wooden House for Android - APK Downlo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1887553" y="1246828"/>
            <a:ext cx="3112233" cy="2632841"/>
            <a:chOff x="4088674" y="1351331"/>
            <a:chExt cx="3112233" cy="2632841"/>
          </a:xfrm>
        </p:grpSpPr>
        <p:pic>
          <p:nvPicPr>
            <p:cNvPr id="17" name="Picture 2" descr="Little girl bear, cartoon, isolated on ... | Stock vector | Colourbox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375" b="97125" l="6211" r="9378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232" t="1558" r="1232" b="39902"/>
            <a:stretch/>
          </p:blipFill>
          <p:spPr bwMode="auto">
            <a:xfrm>
              <a:off x="4431912" y="1351331"/>
              <a:ext cx="2768995" cy="2632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Happy Bear Cartoon Waving Hand Stock Vector - Illustration of round,  grizzly: 50807549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1077" b="54769" l="0" r="2323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129" t="8500" r="74148" b="53530"/>
            <a:stretch/>
          </p:blipFill>
          <p:spPr bwMode="auto">
            <a:xfrm>
              <a:off x="4088674" y="2818986"/>
              <a:ext cx="865752" cy="1149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Freeform 18"/>
            <p:cNvSpPr/>
            <p:nvPr/>
          </p:nvSpPr>
          <p:spPr>
            <a:xfrm>
              <a:off x="4431912" y="3331028"/>
              <a:ext cx="561703" cy="637490"/>
            </a:xfrm>
            <a:custGeom>
              <a:avLst/>
              <a:gdLst>
                <a:gd name="connsiteX0" fmla="*/ 352697 w 574766"/>
                <a:gd name="connsiteY0" fmla="*/ 0 h 637490"/>
                <a:gd name="connsiteX1" fmla="*/ 418011 w 574766"/>
                <a:gd name="connsiteY1" fmla="*/ 78377 h 637490"/>
                <a:gd name="connsiteX2" fmla="*/ 483326 w 574766"/>
                <a:gd name="connsiteY2" fmla="*/ 130629 h 637490"/>
                <a:gd name="connsiteX3" fmla="*/ 548640 w 574766"/>
                <a:gd name="connsiteY3" fmla="*/ 209006 h 637490"/>
                <a:gd name="connsiteX4" fmla="*/ 574766 w 574766"/>
                <a:gd name="connsiteY4" fmla="*/ 248195 h 637490"/>
                <a:gd name="connsiteX5" fmla="*/ 561703 w 574766"/>
                <a:gd name="connsiteY5" fmla="*/ 287383 h 637490"/>
                <a:gd name="connsiteX6" fmla="*/ 548640 w 574766"/>
                <a:gd name="connsiteY6" fmla="*/ 627017 h 637490"/>
                <a:gd name="connsiteX7" fmla="*/ 431074 w 574766"/>
                <a:gd name="connsiteY7" fmla="*/ 587829 h 637490"/>
                <a:gd name="connsiteX8" fmla="*/ 391886 w 574766"/>
                <a:gd name="connsiteY8" fmla="*/ 561703 h 637490"/>
                <a:gd name="connsiteX9" fmla="*/ 313509 w 574766"/>
                <a:gd name="connsiteY9" fmla="*/ 522515 h 637490"/>
                <a:gd name="connsiteX10" fmla="*/ 274320 w 574766"/>
                <a:gd name="connsiteY10" fmla="*/ 483326 h 637490"/>
                <a:gd name="connsiteX11" fmla="*/ 195943 w 574766"/>
                <a:gd name="connsiteY11" fmla="*/ 457200 h 637490"/>
                <a:gd name="connsiteX12" fmla="*/ 104503 w 574766"/>
                <a:gd name="connsiteY12" fmla="*/ 418012 h 637490"/>
                <a:gd name="connsiteX13" fmla="*/ 52251 w 574766"/>
                <a:gd name="connsiteY13" fmla="*/ 339635 h 637490"/>
                <a:gd name="connsiteX14" fmla="*/ 39189 w 574766"/>
                <a:gd name="connsiteY14" fmla="*/ 300446 h 637490"/>
                <a:gd name="connsiteX15" fmla="*/ 0 w 574766"/>
                <a:gd name="connsiteY15" fmla="*/ 274320 h 637490"/>
                <a:gd name="connsiteX16" fmla="*/ 39189 w 574766"/>
                <a:gd name="connsiteY16" fmla="*/ 261257 h 637490"/>
                <a:gd name="connsiteX17" fmla="*/ 156754 w 574766"/>
                <a:gd name="connsiteY17" fmla="*/ 195943 h 637490"/>
                <a:gd name="connsiteX18" fmla="*/ 182880 w 574766"/>
                <a:gd name="connsiteY18" fmla="*/ 156755 h 637490"/>
                <a:gd name="connsiteX19" fmla="*/ 235131 w 574766"/>
                <a:gd name="connsiteY19" fmla="*/ 143692 h 637490"/>
                <a:gd name="connsiteX20" fmla="*/ 274320 w 574766"/>
                <a:gd name="connsiteY20" fmla="*/ 117566 h 637490"/>
                <a:gd name="connsiteX21" fmla="*/ 326571 w 574766"/>
                <a:gd name="connsiteY21" fmla="*/ 52252 h 637490"/>
                <a:gd name="connsiteX22" fmla="*/ 391886 w 574766"/>
                <a:gd name="connsiteY22" fmla="*/ 0 h 637490"/>
                <a:gd name="connsiteX23" fmla="*/ 431074 w 574766"/>
                <a:gd name="connsiteY23" fmla="*/ 78377 h 637490"/>
                <a:gd name="connsiteX24" fmla="*/ 470263 w 574766"/>
                <a:gd name="connsiteY24" fmla="*/ 104503 h 637490"/>
                <a:gd name="connsiteX25" fmla="*/ 483326 w 574766"/>
                <a:gd name="connsiteY25" fmla="*/ 143692 h 637490"/>
                <a:gd name="connsiteX26" fmla="*/ 522514 w 574766"/>
                <a:gd name="connsiteY26" fmla="*/ 169817 h 637490"/>
                <a:gd name="connsiteX27" fmla="*/ 548640 w 574766"/>
                <a:gd name="connsiteY27" fmla="*/ 195943 h 637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4766" h="637490">
                  <a:moveTo>
                    <a:pt x="352697" y="0"/>
                  </a:moveTo>
                  <a:cubicBezTo>
                    <a:pt x="412657" y="149900"/>
                    <a:pt x="339713" y="15739"/>
                    <a:pt x="418011" y="78377"/>
                  </a:cubicBezTo>
                  <a:cubicBezTo>
                    <a:pt x="502422" y="145905"/>
                    <a:pt x="384823" y="97795"/>
                    <a:pt x="483326" y="130629"/>
                  </a:cubicBezTo>
                  <a:cubicBezTo>
                    <a:pt x="548188" y="227923"/>
                    <a:pt x="464825" y="108428"/>
                    <a:pt x="548640" y="209006"/>
                  </a:cubicBezTo>
                  <a:cubicBezTo>
                    <a:pt x="558691" y="221067"/>
                    <a:pt x="566057" y="235132"/>
                    <a:pt x="574766" y="248195"/>
                  </a:cubicBezTo>
                  <a:cubicBezTo>
                    <a:pt x="570412" y="261258"/>
                    <a:pt x="562650" y="273646"/>
                    <a:pt x="561703" y="287383"/>
                  </a:cubicBezTo>
                  <a:cubicBezTo>
                    <a:pt x="553908" y="400410"/>
                    <a:pt x="593814" y="523118"/>
                    <a:pt x="548640" y="627017"/>
                  </a:cubicBezTo>
                  <a:cubicBezTo>
                    <a:pt x="532169" y="664900"/>
                    <a:pt x="431074" y="587829"/>
                    <a:pt x="431074" y="587829"/>
                  </a:cubicBezTo>
                  <a:cubicBezTo>
                    <a:pt x="418011" y="579120"/>
                    <a:pt x="405928" y="568724"/>
                    <a:pt x="391886" y="561703"/>
                  </a:cubicBezTo>
                  <a:cubicBezTo>
                    <a:pt x="332972" y="532245"/>
                    <a:pt x="369663" y="569310"/>
                    <a:pt x="313509" y="522515"/>
                  </a:cubicBezTo>
                  <a:cubicBezTo>
                    <a:pt x="299317" y="510688"/>
                    <a:pt x="290469" y="492298"/>
                    <a:pt x="274320" y="483326"/>
                  </a:cubicBezTo>
                  <a:cubicBezTo>
                    <a:pt x="250247" y="469952"/>
                    <a:pt x="222069" y="465909"/>
                    <a:pt x="195943" y="457200"/>
                  </a:cubicBezTo>
                  <a:cubicBezTo>
                    <a:pt x="138280" y="437979"/>
                    <a:pt x="169071" y="450296"/>
                    <a:pt x="104503" y="418012"/>
                  </a:cubicBezTo>
                  <a:cubicBezTo>
                    <a:pt x="87086" y="391886"/>
                    <a:pt x="62180" y="369423"/>
                    <a:pt x="52251" y="339635"/>
                  </a:cubicBezTo>
                  <a:cubicBezTo>
                    <a:pt x="47897" y="326572"/>
                    <a:pt x="47791" y="311198"/>
                    <a:pt x="39189" y="300446"/>
                  </a:cubicBezTo>
                  <a:cubicBezTo>
                    <a:pt x="29382" y="288186"/>
                    <a:pt x="13063" y="283029"/>
                    <a:pt x="0" y="274320"/>
                  </a:cubicBezTo>
                  <a:cubicBezTo>
                    <a:pt x="13063" y="269966"/>
                    <a:pt x="27152" y="267944"/>
                    <a:pt x="39189" y="261257"/>
                  </a:cubicBezTo>
                  <a:cubicBezTo>
                    <a:pt x="173942" y="186395"/>
                    <a:pt x="68080" y="225502"/>
                    <a:pt x="156754" y="195943"/>
                  </a:cubicBezTo>
                  <a:cubicBezTo>
                    <a:pt x="165463" y="182880"/>
                    <a:pt x="169817" y="165463"/>
                    <a:pt x="182880" y="156755"/>
                  </a:cubicBezTo>
                  <a:cubicBezTo>
                    <a:pt x="197818" y="146796"/>
                    <a:pt x="218630" y="150764"/>
                    <a:pt x="235131" y="143692"/>
                  </a:cubicBezTo>
                  <a:cubicBezTo>
                    <a:pt x="249561" y="137507"/>
                    <a:pt x="261257" y="126275"/>
                    <a:pt x="274320" y="117566"/>
                  </a:cubicBezTo>
                  <a:cubicBezTo>
                    <a:pt x="299751" y="41273"/>
                    <a:pt x="267485" y="111338"/>
                    <a:pt x="326571" y="52252"/>
                  </a:cubicBezTo>
                  <a:cubicBezTo>
                    <a:pt x="385658" y="-6835"/>
                    <a:pt x="315593" y="25431"/>
                    <a:pt x="391886" y="0"/>
                  </a:cubicBezTo>
                  <a:cubicBezTo>
                    <a:pt x="402510" y="31872"/>
                    <a:pt x="405752" y="53055"/>
                    <a:pt x="431074" y="78377"/>
                  </a:cubicBezTo>
                  <a:cubicBezTo>
                    <a:pt x="442175" y="89478"/>
                    <a:pt x="457200" y="95794"/>
                    <a:pt x="470263" y="104503"/>
                  </a:cubicBezTo>
                  <a:cubicBezTo>
                    <a:pt x="474617" y="117566"/>
                    <a:pt x="474724" y="132940"/>
                    <a:pt x="483326" y="143692"/>
                  </a:cubicBezTo>
                  <a:cubicBezTo>
                    <a:pt x="493133" y="155951"/>
                    <a:pt x="510255" y="160010"/>
                    <a:pt x="522514" y="169817"/>
                  </a:cubicBezTo>
                  <a:cubicBezTo>
                    <a:pt x="532131" y="177511"/>
                    <a:pt x="539931" y="187234"/>
                    <a:pt x="548640" y="195943"/>
                  </a:cubicBezTo>
                </a:path>
              </a:pathLst>
            </a:custGeom>
            <a:solidFill>
              <a:srgbClr val="FF99FF"/>
            </a:solidFill>
            <a:ln>
              <a:solidFill>
                <a:srgbClr val="DD6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228302" y="2809589"/>
            <a:ext cx="1648337" cy="1610397"/>
            <a:chOff x="3185292" y="1065328"/>
            <a:chExt cx="4990012" cy="5646595"/>
          </a:xfrm>
        </p:grpSpPr>
        <p:pic>
          <p:nvPicPr>
            <p:cNvPr id="10" name="Picture 2" descr="Pot Boiling Cartoon Stock Illustrations – 1,754 Pot Boiling Cartoon Stock  Illustrations, Vectors &amp;amp; Clipart - Dreamstime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foregroundMark x1="51000" y1="18375" x2="49875" y2="24250"/>
                          <a14:foregroundMark x1="51000" y1="19000" x2="50375" y2="24000"/>
                          <a14:foregroundMark x1="47750" y1="19375" x2="51625" y2="21625"/>
                          <a14:foregroundMark x1="51250" y1="20500" x2="50375" y2="23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10" t="9644" r="16775" b="14749"/>
            <a:stretch/>
          </p:blipFill>
          <p:spPr bwMode="auto">
            <a:xfrm>
              <a:off x="3185292" y="1065328"/>
              <a:ext cx="4990012" cy="56465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9796" b="89796" l="3145" r="98165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890689" y="2808514"/>
              <a:ext cx="3579223" cy="1486853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381" b="97143" l="9341" r="890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0946" y="2698304"/>
            <a:ext cx="804718" cy="90030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47573" y="0"/>
            <a:ext cx="7593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sz="28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807909" y="5232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76564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8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36 -0.00371 C 0.04492 -0.00301 0.04675 -0.00162 0.04753 0.00046 C 0.04831 0.00254 0.0487 0.00532 0.04909 0.00764 C 0.04948 0.00995 0.04909 0.0118 0.0487 0.01435 C 0.04831 0.01643 0.04779 0.01898 0.04636 0.0206 C 0.04518 0.02291 0.0431 0.02407 0.04102 0.02523 C 0.03906 0.02639 0.03659 0.02731 0.03425 0.02824 C 0.0319 0.02824 0.02943 0.02824 0.02735 0.02824 C 0.02487 0.02731 0.02279 0.02639 0.02096 0.02453 C 0.01914 0.02338 0.01758 0.02153 0.0168 0.01944 C 0.01576 0.01782 0.01537 0.01528 0.01537 0.01296 C 0.01524 0.01088 0.01537 0.0081 0.01641 0.00602 C 0.01745 0.00463 0.01914 0.00278 0.02149 0.00208 C 0.02396 0.00185 0.0263 0.00208 0.02787 0.00324 C 0.0293 0.00486 0.03034 0.00694 0.03047 0.00926 C 0.03047 0.0118 0.03034 0.01389 0.0293 0.0162 C 0.02826 0.01805 0.02852 0.01828 0.02448 0.02106 C 0.02096 0.02361 0.01745 0.02291 0.01524 0.02315 C 0.01302 0.02315 0.0112 0.02222 0.00912 0.02153 C 0.00664 0.02037 0.00469 0.01898 0.00326 0.01713 C 0.00195 0.01574 0.0013 0.01389 0.00052 0.01088 C -1.25E-6 0.00787 -1.25E-6 0.00602 -1.25E-6 0.0037 C -1.25E-6 0.00185 -1.25E-6 -0.00047 -1.25E-6 -0.00301 " pathEditMode="relative" rAng="0" ptsTypes="AAAAAAAAAAAAAAAAAAAAAAA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 flipH="1">
            <a:off x="0" y="0"/>
            <a:ext cx="12191999" cy="6858000"/>
            <a:chOff x="0" y="0"/>
            <a:chExt cx="12192000" cy="6858000"/>
          </a:xfrm>
        </p:grpSpPr>
        <p:pic>
          <p:nvPicPr>
            <p:cNvPr id="3078" name="Picture 6" descr="Sunrise Cartoon Bedroom Stock Illustrations – 39 Sunrise Cartoon Bedroom  Stock Illustrations, Vectors &amp;amp; Clipart - Dreamstime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31366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6" descr="Sunrise Cartoon Bedroom Stock Illustrations – 39 Sunrise Cartoon Bedroom  Stock Illustrations, Vectors &amp;amp; Clipart - Dreamstime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440"/>
            <a:stretch/>
          </p:blipFill>
          <p:spPr bwMode="auto">
            <a:xfrm>
              <a:off x="10104573" y="0"/>
              <a:ext cx="2087427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/>
          <p:cNvGrpSpPr/>
          <p:nvPr/>
        </p:nvGrpSpPr>
        <p:grpSpPr>
          <a:xfrm>
            <a:off x="5419056" y="2078755"/>
            <a:ext cx="3014519" cy="2346467"/>
            <a:chOff x="7441366" y="2465342"/>
            <a:chExt cx="2767345" cy="1927316"/>
          </a:xfrm>
        </p:grpSpPr>
        <p:pic>
          <p:nvPicPr>
            <p:cNvPr id="15" name="Picture 2" descr="Cute Baby Bears Cartoon Royalty Free Cliparts, Vectors, And Stock  Illustration. Image 71621645.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462" b="100000" l="10000" r="90000">
                          <a14:foregroundMark x1="34769" y1="22385" x2="48231" y2="37000"/>
                          <a14:foregroundMark x1="61154" y1="27615" x2="65692" y2="38154"/>
                          <a14:foregroundMark x1="59231" y1="23538" x2="61154" y2="28231"/>
                          <a14:foregroundMark x1="63692" y1="22385" x2="54077" y2="376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123"/>
            <a:stretch/>
          </p:blipFill>
          <p:spPr bwMode="auto">
            <a:xfrm>
              <a:off x="7441366" y="2465342"/>
              <a:ext cx="2767345" cy="19273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3061" b="89796" l="9489" r="89781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9046818" y="3164352"/>
              <a:ext cx="1073365" cy="978509"/>
            </a:xfrm>
            <a:prstGeom prst="rect">
              <a:avLst/>
            </a:prstGeom>
          </p:spPr>
        </p:pic>
      </p:grpSp>
      <p:sp>
        <p:nvSpPr>
          <p:cNvPr id="7" name="Freeform 6"/>
          <p:cNvSpPr/>
          <p:nvPr/>
        </p:nvSpPr>
        <p:spPr>
          <a:xfrm>
            <a:off x="4952964" y="3613056"/>
            <a:ext cx="4225158" cy="871689"/>
          </a:xfrm>
          <a:custGeom>
            <a:avLst/>
            <a:gdLst>
              <a:gd name="connsiteX0" fmla="*/ 559398 w 2634291"/>
              <a:gd name="connsiteY0" fmla="*/ 16136 h 602428"/>
              <a:gd name="connsiteX1" fmla="*/ 597049 w 2634291"/>
              <a:gd name="connsiteY1" fmla="*/ 10757 h 602428"/>
              <a:gd name="connsiteX2" fmla="*/ 650838 w 2634291"/>
              <a:gd name="connsiteY2" fmla="*/ 0 h 602428"/>
              <a:gd name="connsiteX3" fmla="*/ 839097 w 2634291"/>
              <a:gd name="connsiteY3" fmla="*/ 10757 h 602428"/>
              <a:gd name="connsiteX4" fmla="*/ 871369 w 2634291"/>
              <a:gd name="connsiteY4" fmla="*/ 32273 h 602428"/>
              <a:gd name="connsiteX5" fmla="*/ 914400 w 2634291"/>
              <a:gd name="connsiteY5" fmla="*/ 48409 h 602428"/>
              <a:gd name="connsiteX6" fmla="*/ 941294 w 2634291"/>
              <a:gd name="connsiteY6" fmla="*/ 69924 h 602428"/>
              <a:gd name="connsiteX7" fmla="*/ 978946 w 2634291"/>
              <a:gd name="connsiteY7" fmla="*/ 96819 h 602428"/>
              <a:gd name="connsiteX8" fmla="*/ 1027355 w 2634291"/>
              <a:gd name="connsiteY8" fmla="*/ 102197 h 602428"/>
              <a:gd name="connsiteX9" fmla="*/ 1043492 w 2634291"/>
              <a:gd name="connsiteY9" fmla="*/ 107576 h 602428"/>
              <a:gd name="connsiteX10" fmla="*/ 1065007 w 2634291"/>
              <a:gd name="connsiteY10" fmla="*/ 102197 h 602428"/>
              <a:gd name="connsiteX11" fmla="*/ 1102659 w 2634291"/>
              <a:gd name="connsiteY11" fmla="*/ 91440 h 602428"/>
              <a:gd name="connsiteX12" fmla="*/ 1129553 w 2634291"/>
              <a:gd name="connsiteY12" fmla="*/ 75303 h 602428"/>
              <a:gd name="connsiteX13" fmla="*/ 1145689 w 2634291"/>
              <a:gd name="connsiteY13" fmla="*/ 64546 h 602428"/>
              <a:gd name="connsiteX14" fmla="*/ 1177962 w 2634291"/>
              <a:gd name="connsiteY14" fmla="*/ 59167 h 602428"/>
              <a:gd name="connsiteX15" fmla="*/ 1204857 w 2634291"/>
              <a:gd name="connsiteY15" fmla="*/ 53788 h 602428"/>
              <a:gd name="connsiteX16" fmla="*/ 1220993 w 2634291"/>
              <a:gd name="connsiteY16" fmla="*/ 48409 h 602428"/>
              <a:gd name="connsiteX17" fmla="*/ 1339327 w 2634291"/>
              <a:gd name="connsiteY17" fmla="*/ 43030 h 602428"/>
              <a:gd name="connsiteX18" fmla="*/ 1371600 w 2634291"/>
              <a:gd name="connsiteY18" fmla="*/ 32273 h 602428"/>
              <a:gd name="connsiteX19" fmla="*/ 1387737 w 2634291"/>
              <a:gd name="connsiteY19" fmla="*/ 26894 h 602428"/>
              <a:gd name="connsiteX20" fmla="*/ 1511449 w 2634291"/>
              <a:gd name="connsiteY20" fmla="*/ 32273 h 602428"/>
              <a:gd name="connsiteX21" fmla="*/ 1527586 w 2634291"/>
              <a:gd name="connsiteY21" fmla="*/ 43030 h 602428"/>
              <a:gd name="connsiteX22" fmla="*/ 1543722 w 2634291"/>
              <a:gd name="connsiteY22" fmla="*/ 48409 h 602428"/>
              <a:gd name="connsiteX23" fmla="*/ 1597511 w 2634291"/>
              <a:gd name="connsiteY23" fmla="*/ 53788 h 602428"/>
              <a:gd name="connsiteX24" fmla="*/ 1619026 w 2634291"/>
              <a:gd name="connsiteY24" fmla="*/ 59167 h 602428"/>
              <a:gd name="connsiteX25" fmla="*/ 1635162 w 2634291"/>
              <a:gd name="connsiteY25" fmla="*/ 64546 h 602428"/>
              <a:gd name="connsiteX26" fmla="*/ 1694329 w 2634291"/>
              <a:gd name="connsiteY26" fmla="*/ 75303 h 602428"/>
              <a:gd name="connsiteX27" fmla="*/ 1775012 w 2634291"/>
              <a:gd name="connsiteY27" fmla="*/ 69924 h 602428"/>
              <a:gd name="connsiteX28" fmla="*/ 1882588 w 2634291"/>
              <a:gd name="connsiteY28" fmla="*/ 59167 h 602428"/>
              <a:gd name="connsiteX29" fmla="*/ 1952513 w 2634291"/>
              <a:gd name="connsiteY29" fmla="*/ 64546 h 602428"/>
              <a:gd name="connsiteX30" fmla="*/ 1968649 w 2634291"/>
              <a:gd name="connsiteY30" fmla="*/ 75303 h 602428"/>
              <a:gd name="connsiteX31" fmla="*/ 1990165 w 2634291"/>
              <a:gd name="connsiteY31" fmla="*/ 91440 h 602428"/>
              <a:gd name="connsiteX32" fmla="*/ 2060089 w 2634291"/>
              <a:gd name="connsiteY32" fmla="*/ 112955 h 602428"/>
              <a:gd name="connsiteX33" fmla="*/ 2081605 w 2634291"/>
              <a:gd name="connsiteY33" fmla="*/ 123713 h 602428"/>
              <a:gd name="connsiteX34" fmla="*/ 2124635 w 2634291"/>
              <a:gd name="connsiteY34" fmla="*/ 129091 h 602428"/>
              <a:gd name="connsiteX35" fmla="*/ 2156908 w 2634291"/>
              <a:gd name="connsiteY35" fmla="*/ 134470 h 602428"/>
              <a:gd name="connsiteX36" fmla="*/ 2189181 w 2634291"/>
              <a:gd name="connsiteY36" fmla="*/ 172122 h 602428"/>
              <a:gd name="connsiteX37" fmla="*/ 2199939 w 2634291"/>
              <a:gd name="connsiteY37" fmla="*/ 188259 h 602428"/>
              <a:gd name="connsiteX38" fmla="*/ 2216075 w 2634291"/>
              <a:gd name="connsiteY38" fmla="*/ 193637 h 602428"/>
              <a:gd name="connsiteX39" fmla="*/ 2269864 w 2634291"/>
              <a:gd name="connsiteY39" fmla="*/ 188259 h 602428"/>
              <a:gd name="connsiteX40" fmla="*/ 2286000 w 2634291"/>
              <a:gd name="connsiteY40" fmla="*/ 182880 h 602428"/>
              <a:gd name="connsiteX41" fmla="*/ 2339788 w 2634291"/>
              <a:gd name="connsiteY41" fmla="*/ 188259 h 602428"/>
              <a:gd name="connsiteX42" fmla="*/ 2350546 w 2634291"/>
              <a:gd name="connsiteY42" fmla="*/ 204395 h 602428"/>
              <a:gd name="connsiteX43" fmla="*/ 2355925 w 2634291"/>
              <a:gd name="connsiteY43" fmla="*/ 220531 h 602428"/>
              <a:gd name="connsiteX44" fmla="*/ 2377440 w 2634291"/>
              <a:gd name="connsiteY44" fmla="*/ 231289 h 602428"/>
              <a:gd name="connsiteX45" fmla="*/ 2431228 w 2634291"/>
              <a:gd name="connsiteY45" fmla="*/ 247426 h 602428"/>
              <a:gd name="connsiteX46" fmla="*/ 2485017 w 2634291"/>
              <a:gd name="connsiteY46" fmla="*/ 268941 h 602428"/>
              <a:gd name="connsiteX47" fmla="*/ 2517289 w 2634291"/>
              <a:gd name="connsiteY47" fmla="*/ 279699 h 602428"/>
              <a:gd name="connsiteX48" fmla="*/ 2544184 w 2634291"/>
              <a:gd name="connsiteY48" fmla="*/ 285077 h 602428"/>
              <a:gd name="connsiteX49" fmla="*/ 2560320 w 2634291"/>
              <a:gd name="connsiteY49" fmla="*/ 290456 h 602428"/>
              <a:gd name="connsiteX50" fmla="*/ 2581835 w 2634291"/>
              <a:gd name="connsiteY50" fmla="*/ 295835 h 602428"/>
              <a:gd name="connsiteX51" fmla="*/ 2597972 w 2634291"/>
              <a:gd name="connsiteY51" fmla="*/ 306593 h 602428"/>
              <a:gd name="connsiteX52" fmla="*/ 2608729 w 2634291"/>
              <a:gd name="connsiteY52" fmla="*/ 355002 h 602428"/>
              <a:gd name="connsiteX53" fmla="*/ 2624866 w 2634291"/>
              <a:gd name="connsiteY53" fmla="*/ 392654 h 602428"/>
              <a:gd name="connsiteX54" fmla="*/ 2630245 w 2634291"/>
              <a:gd name="connsiteY54" fmla="*/ 408790 h 602428"/>
              <a:gd name="connsiteX55" fmla="*/ 2474259 w 2634291"/>
              <a:gd name="connsiteY55" fmla="*/ 591670 h 602428"/>
              <a:gd name="connsiteX56" fmla="*/ 2458122 w 2634291"/>
              <a:gd name="connsiteY56" fmla="*/ 586291 h 602428"/>
              <a:gd name="connsiteX57" fmla="*/ 2366682 w 2634291"/>
              <a:gd name="connsiteY57" fmla="*/ 591670 h 602428"/>
              <a:gd name="connsiteX58" fmla="*/ 2345167 w 2634291"/>
              <a:gd name="connsiteY58" fmla="*/ 597049 h 602428"/>
              <a:gd name="connsiteX59" fmla="*/ 2259106 w 2634291"/>
              <a:gd name="connsiteY59" fmla="*/ 602428 h 602428"/>
              <a:gd name="connsiteX60" fmla="*/ 2049332 w 2634291"/>
              <a:gd name="connsiteY60" fmla="*/ 597049 h 602428"/>
              <a:gd name="connsiteX61" fmla="*/ 1957892 w 2634291"/>
              <a:gd name="connsiteY61" fmla="*/ 586291 h 602428"/>
              <a:gd name="connsiteX62" fmla="*/ 1656678 w 2634291"/>
              <a:gd name="connsiteY62" fmla="*/ 591670 h 602428"/>
              <a:gd name="connsiteX63" fmla="*/ 1038113 w 2634291"/>
              <a:gd name="connsiteY63" fmla="*/ 580913 h 602428"/>
              <a:gd name="connsiteX64" fmla="*/ 898264 w 2634291"/>
              <a:gd name="connsiteY64" fmla="*/ 597049 h 602428"/>
              <a:gd name="connsiteX65" fmla="*/ 833718 w 2634291"/>
              <a:gd name="connsiteY65" fmla="*/ 591670 h 602428"/>
              <a:gd name="connsiteX66" fmla="*/ 817581 w 2634291"/>
              <a:gd name="connsiteY66" fmla="*/ 586291 h 602428"/>
              <a:gd name="connsiteX67" fmla="*/ 559398 w 2634291"/>
              <a:gd name="connsiteY67" fmla="*/ 591670 h 602428"/>
              <a:gd name="connsiteX68" fmla="*/ 478715 w 2634291"/>
              <a:gd name="connsiteY68" fmla="*/ 597049 h 602428"/>
              <a:gd name="connsiteX69" fmla="*/ 295835 w 2634291"/>
              <a:gd name="connsiteY69" fmla="*/ 586291 h 602428"/>
              <a:gd name="connsiteX70" fmla="*/ 242047 w 2634291"/>
              <a:gd name="connsiteY70" fmla="*/ 580913 h 602428"/>
              <a:gd name="connsiteX71" fmla="*/ 193638 w 2634291"/>
              <a:gd name="connsiteY71" fmla="*/ 575534 h 602428"/>
              <a:gd name="connsiteX72" fmla="*/ 86061 w 2634291"/>
              <a:gd name="connsiteY72" fmla="*/ 570155 h 602428"/>
              <a:gd name="connsiteX73" fmla="*/ 48409 w 2634291"/>
              <a:gd name="connsiteY73" fmla="*/ 559397 h 602428"/>
              <a:gd name="connsiteX74" fmla="*/ 26894 w 2634291"/>
              <a:gd name="connsiteY74" fmla="*/ 548640 h 602428"/>
              <a:gd name="connsiteX75" fmla="*/ 16137 w 2634291"/>
              <a:gd name="connsiteY75" fmla="*/ 532503 h 602428"/>
              <a:gd name="connsiteX76" fmla="*/ 10758 w 2634291"/>
              <a:gd name="connsiteY76" fmla="*/ 510988 h 602428"/>
              <a:gd name="connsiteX77" fmla="*/ 0 w 2634291"/>
              <a:gd name="connsiteY77" fmla="*/ 457200 h 602428"/>
              <a:gd name="connsiteX78" fmla="*/ 16137 w 2634291"/>
              <a:gd name="connsiteY78" fmla="*/ 322729 h 602428"/>
              <a:gd name="connsiteX79" fmla="*/ 43031 w 2634291"/>
              <a:gd name="connsiteY79" fmla="*/ 290456 h 602428"/>
              <a:gd name="connsiteX80" fmla="*/ 53788 w 2634291"/>
              <a:gd name="connsiteY80" fmla="*/ 268941 h 602428"/>
              <a:gd name="connsiteX81" fmla="*/ 64546 w 2634291"/>
              <a:gd name="connsiteY81" fmla="*/ 252804 h 602428"/>
              <a:gd name="connsiteX82" fmla="*/ 69925 w 2634291"/>
              <a:gd name="connsiteY82" fmla="*/ 236668 h 602428"/>
              <a:gd name="connsiteX83" fmla="*/ 102198 w 2634291"/>
              <a:gd name="connsiteY83" fmla="*/ 225910 h 602428"/>
              <a:gd name="connsiteX84" fmla="*/ 118334 w 2634291"/>
              <a:gd name="connsiteY84" fmla="*/ 220531 h 602428"/>
              <a:gd name="connsiteX85" fmla="*/ 134471 w 2634291"/>
              <a:gd name="connsiteY85" fmla="*/ 215153 h 602428"/>
              <a:gd name="connsiteX86" fmla="*/ 139849 w 2634291"/>
              <a:gd name="connsiteY86" fmla="*/ 166743 h 602428"/>
              <a:gd name="connsiteX87" fmla="*/ 145228 w 2634291"/>
              <a:gd name="connsiteY87" fmla="*/ 129091 h 602428"/>
              <a:gd name="connsiteX88" fmla="*/ 155986 w 2634291"/>
              <a:gd name="connsiteY88" fmla="*/ 86061 h 602428"/>
              <a:gd name="connsiteX89" fmla="*/ 199017 w 2634291"/>
              <a:gd name="connsiteY89" fmla="*/ 48409 h 602428"/>
              <a:gd name="connsiteX90" fmla="*/ 258184 w 2634291"/>
              <a:gd name="connsiteY90" fmla="*/ 37651 h 602428"/>
              <a:gd name="connsiteX91" fmla="*/ 295835 w 2634291"/>
              <a:gd name="connsiteY91" fmla="*/ 21515 h 602428"/>
              <a:gd name="connsiteX92" fmla="*/ 328108 w 2634291"/>
              <a:gd name="connsiteY92" fmla="*/ 16136 h 602428"/>
              <a:gd name="connsiteX93" fmla="*/ 355002 w 2634291"/>
              <a:gd name="connsiteY93" fmla="*/ 10757 h 602428"/>
              <a:gd name="connsiteX94" fmla="*/ 484094 w 2634291"/>
              <a:gd name="connsiteY94" fmla="*/ 16136 h 602428"/>
              <a:gd name="connsiteX95" fmla="*/ 500231 w 2634291"/>
              <a:gd name="connsiteY95" fmla="*/ 21515 h 602428"/>
              <a:gd name="connsiteX96" fmla="*/ 559398 w 2634291"/>
              <a:gd name="connsiteY96" fmla="*/ 16136 h 602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2634291" h="602428">
                <a:moveTo>
                  <a:pt x="559398" y="16136"/>
                </a:moveTo>
                <a:cubicBezTo>
                  <a:pt x="575534" y="14343"/>
                  <a:pt x="584564" y="12960"/>
                  <a:pt x="597049" y="10757"/>
                </a:cubicBezTo>
                <a:cubicBezTo>
                  <a:pt x="615055" y="7579"/>
                  <a:pt x="650838" y="0"/>
                  <a:pt x="650838" y="0"/>
                </a:cubicBezTo>
                <a:cubicBezTo>
                  <a:pt x="713591" y="3586"/>
                  <a:pt x="776904" y="1656"/>
                  <a:pt x="839097" y="10757"/>
                </a:cubicBezTo>
                <a:cubicBezTo>
                  <a:pt x="851890" y="12629"/>
                  <a:pt x="859365" y="27472"/>
                  <a:pt x="871369" y="32273"/>
                </a:cubicBezTo>
                <a:cubicBezTo>
                  <a:pt x="903528" y="45135"/>
                  <a:pt x="889104" y="39976"/>
                  <a:pt x="914400" y="48409"/>
                </a:cubicBezTo>
                <a:cubicBezTo>
                  <a:pt x="923365" y="55581"/>
                  <a:pt x="932654" y="62364"/>
                  <a:pt x="941294" y="69924"/>
                </a:cubicBezTo>
                <a:cubicBezTo>
                  <a:pt x="956103" y="82882"/>
                  <a:pt x="958003" y="91986"/>
                  <a:pt x="978946" y="96819"/>
                </a:cubicBezTo>
                <a:cubicBezTo>
                  <a:pt x="994766" y="100470"/>
                  <a:pt x="1011219" y="100404"/>
                  <a:pt x="1027355" y="102197"/>
                </a:cubicBezTo>
                <a:cubicBezTo>
                  <a:pt x="1032734" y="103990"/>
                  <a:pt x="1037822" y="107576"/>
                  <a:pt x="1043492" y="107576"/>
                </a:cubicBezTo>
                <a:cubicBezTo>
                  <a:pt x="1050884" y="107576"/>
                  <a:pt x="1057899" y="104228"/>
                  <a:pt x="1065007" y="102197"/>
                </a:cubicBezTo>
                <a:cubicBezTo>
                  <a:pt x="1119023" y="86765"/>
                  <a:pt x="1035401" y="108255"/>
                  <a:pt x="1102659" y="91440"/>
                </a:cubicBezTo>
                <a:cubicBezTo>
                  <a:pt x="1111624" y="86061"/>
                  <a:pt x="1120688" y="80844"/>
                  <a:pt x="1129553" y="75303"/>
                </a:cubicBezTo>
                <a:cubicBezTo>
                  <a:pt x="1135035" y="71877"/>
                  <a:pt x="1139556" y="66590"/>
                  <a:pt x="1145689" y="64546"/>
                </a:cubicBezTo>
                <a:cubicBezTo>
                  <a:pt x="1156035" y="61097"/>
                  <a:pt x="1167232" y="61118"/>
                  <a:pt x="1177962" y="59167"/>
                </a:cubicBezTo>
                <a:cubicBezTo>
                  <a:pt x="1186957" y="57532"/>
                  <a:pt x="1195987" y="56005"/>
                  <a:pt x="1204857" y="53788"/>
                </a:cubicBezTo>
                <a:cubicBezTo>
                  <a:pt x="1210357" y="52413"/>
                  <a:pt x="1215341" y="48861"/>
                  <a:pt x="1220993" y="48409"/>
                </a:cubicBezTo>
                <a:cubicBezTo>
                  <a:pt x="1260353" y="45260"/>
                  <a:pt x="1299882" y="44823"/>
                  <a:pt x="1339327" y="43030"/>
                </a:cubicBezTo>
                <a:lnTo>
                  <a:pt x="1371600" y="32273"/>
                </a:lnTo>
                <a:lnTo>
                  <a:pt x="1387737" y="26894"/>
                </a:lnTo>
                <a:cubicBezTo>
                  <a:pt x="1428974" y="28687"/>
                  <a:pt x="1470445" y="27542"/>
                  <a:pt x="1511449" y="32273"/>
                </a:cubicBezTo>
                <a:cubicBezTo>
                  <a:pt x="1517871" y="33014"/>
                  <a:pt x="1521804" y="40139"/>
                  <a:pt x="1527586" y="43030"/>
                </a:cubicBezTo>
                <a:cubicBezTo>
                  <a:pt x="1532657" y="45565"/>
                  <a:pt x="1538118" y="47547"/>
                  <a:pt x="1543722" y="48409"/>
                </a:cubicBezTo>
                <a:cubicBezTo>
                  <a:pt x="1561532" y="51149"/>
                  <a:pt x="1579581" y="51995"/>
                  <a:pt x="1597511" y="53788"/>
                </a:cubicBezTo>
                <a:cubicBezTo>
                  <a:pt x="1604683" y="55581"/>
                  <a:pt x="1611918" y="57136"/>
                  <a:pt x="1619026" y="59167"/>
                </a:cubicBezTo>
                <a:cubicBezTo>
                  <a:pt x="1624477" y="60725"/>
                  <a:pt x="1629662" y="63171"/>
                  <a:pt x="1635162" y="64546"/>
                </a:cubicBezTo>
                <a:cubicBezTo>
                  <a:pt x="1650181" y="68301"/>
                  <a:pt x="1679962" y="72908"/>
                  <a:pt x="1694329" y="75303"/>
                </a:cubicBezTo>
                <a:lnTo>
                  <a:pt x="1775012" y="69924"/>
                </a:lnTo>
                <a:cubicBezTo>
                  <a:pt x="1873432" y="63773"/>
                  <a:pt x="1837241" y="74284"/>
                  <a:pt x="1882588" y="59167"/>
                </a:cubicBezTo>
                <a:cubicBezTo>
                  <a:pt x="1905896" y="60960"/>
                  <a:pt x="1929536" y="60238"/>
                  <a:pt x="1952513" y="64546"/>
                </a:cubicBezTo>
                <a:cubicBezTo>
                  <a:pt x="1958867" y="65737"/>
                  <a:pt x="1963389" y="71546"/>
                  <a:pt x="1968649" y="75303"/>
                </a:cubicBezTo>
                <a:cubicBezTo>
                  <a:pt x="1975944" y="80514"/>
                  <a:pt x="1982004" y="87730"/>
                  <a:pt x="1990165" y="91440"/>
                </a:cubicBezTo>
                <a:cubicBezTo>
                  <a:pt x="2030625" y="109831"/>
                  <a:pt x="2022466" y="94144"/>
                  <a:pt x="2060089" y="112955"/>
                </a:cubicBezTo>
                <a:cubicBezTo>
                  <a:pt x="2067261" y="116541"/>
                  <a:pt x="2073826" y="121768"/>
                  <a:pt x="2081605" y="123713"/>
                </a:cubicBezTo>
                <a:cubicBezTo>
                  <a:pt x="2095628" y="127219"/>
                  <a:pt x="2110325" y="127047"/>
                  <a:pt x="2124635" y="129091"/>
                </a:cubicBezTo>
                <a:cubicBezTo>
                  <a:pt x="2135431" y="130633"/>
                  <a:pt x="2146150" y="132677"/>
                  <a:pt x="2156908" y="134470"/>
                </a:cubicBezTo>
                <a:cubicBezTo>
                  <a:pt x="2176457" y="154019"/>
                  <a:pt x="2171930" y="147971"/>
                  <a:pt x="2189181" y="172122"/>
                </a:cubicBezTo>
                <a:cubicBezTo>
                  <a:pt x="2192939" y="177383"/>
                  <a:pt x="2194891" y="184221"/>
                  <a:pt x="2199939" y="188259"/>
                </a:cubicBezTo>
                <a:cubicBezTo>
                  <a:pt x="2204366" y="191801"/>
                  <a:pt x="2210696" y="191844"/>
                  <a:pt x="2216075" y="193637"/>
                </a:cubicBezTo>
                <a:cubicBezTo>
                  <a:pt x="2234005" y="191844"/>
                  <a:pt x="2252054" y="190999"/>
                  <a:pt x="2269864" y="188259"/>
                </a:cubicBezTo>
                <a:cubicBezTo>
                  <a:pt x="2275468" y="187397"/>
                  <a:pt x="2280330" y="182880"/>
                  <a:pt x="2286000" y="182880"/>
                </a:cubicBezTo>
                <a:cubicBezTo>
                  <a:pt x="2304019" y="182880"/>
                  <a:pt x="2321859" y="186466"/>
                  <a:pt x="2339788" y="188259"/>
                </a:cubicBezTo>
                <a:cubicBezTo>
                  <a:pt x="2343374" y="193638"/>
                  <a:pt x="2347655" y="198613"/>
                  <a:pt x="2350546" y="204395"/>
                </a:cubicBezTo>
                <a:cubicBezTo>
                  <a:pt x="2353082" y="209466"/>
                  <a:pt x="2351916" y="216522"/>
                  <a:pt x="2355925" y="220531"/>
                </a:cubicBezTo>
                <a:cubicBezTo>
                  <a:pt x="2361595" y="226201"/>
                  <a:pt x="2370478" y="227311"/>
                  <a:pt x="2377440" y="231289"/>
                </a:cubicBezTo>
                <a:cubicBezTo>
                  <a:pt x="2410055" y="249926"/>
                  <a:pt x="2375550" y="239472"/>
                  <a:pt x="2431228" y="247426"/>
                </a:cubicBezTo>
                <a:cubicBezTo>
                  <a:pt x="2442341" y="280762"/>
                  <a:pt x="2429256" y="257788"/>
                  <a:pt x="2485017" y="268941"/>
                </a:cubicBezTo>
                <a:cubicBezTo>
                  <a:pt x="2496136" y="271165"/>
                  <a:pt x="2506349" y="276716"/>
                  <a:pt x="2517289" y="279699"/>
                </a:cubicBezTo>
                <a:cubicBezTo>
                  <a:pt x="2526109" y="282104"/>
                  <a:pt x="2535314" y="282860"/>
                  <a:pt x="2544184" y="285077"/>
                </a:cubicBezTo>
                <a:cubicBezTo>
                  <a:pt x="2549684" y="286452"/>
                  <a:pt x="2554869" y="288898"/>
                  <a:pt x="2560320" y="290456"/>
                </a:cubicBezTo>
                <a:cubicBezTo>
                  <a:pt x="2567428" y="292487"/>
                  <a:pt x="2574663" y="294042"/>
                  <a:pt x="2581835" y="295835"/>
                </a:cubicBezTo>
                <a:cubicBezTo>
                  <a:pt x="2587214" y="299421"/>
                  <a:pt x="2593933" y="301545"/>
                  <a:pt x="2597972" y="306593"/>
                </a:cubicBezTo>
                <a:cubicBezTo>
                  <a:pt x="2603562" y="313580"/>
                  <a:pt x="2608648" y="354637"/>
                  <a:pt x="2608729" y="355002"/>
                </a:cubicBezTo>
                <a:cubicBezTo>
                  <a:pt x="2612610" y="372468"/>
                  <a:pt x="2617276" y="374946"/>
                  <a:pt x="2624866" y="392654"/>
                </a:cubicBezTo>
                <a:cubicBezTo>
                  <a:pt x="2627099" y="397865"/>
                  <a:pt x="2628452" y="403411"/>
                  <a:pt x="2630245" y="408790"/>
                </a:cubicBezTo>
                <a:cubicBezTo>
                  <a:pt x="2623650" y="639598"/>
                  <a:pt x="2687429" y="605423"/>
                  <a:pt x="2474259" y="591670"/>
                </a:cubicBezTo>
                <a:cubicBezTo>
                  <a:pt x="2468601" y="591305"/>
                  <a:pt x="2463501" y="588084"/>
                  <a:pt x="2458122" y="586291"/>
                </a:cubicBezTo>
                <a:cubicBezTo>
                  <a:pt x="2427642" y="588084"/>
                  <a:pt x="2397077" y="588775"/>
                  <a:pt x="2366682" y="591670"/>
                </a:cubicBezTo>
                <a:cubicBezTo>
                  <a:pt x="2359323" y="592371"/>
                  <a:pt x="2352523" y="596313"/>
                  <a:pt x="2345167" y="597049"/>
                </a:cubicBezTo>
                <a:cubicBezTo>
                  <a:pt x="2316567" y="599909"/>
                  <a:pt x="2287793" y="600635"/>
                  <a:pt x="2259106" y="602428"/>
                </a:cubicBezTo>
                <a:lnTo>
                  <a:pt x="2049332" y="597049"/>
                </a:lnTo>
                <a:cubicBezTo>
                  <a:pt x="1977600" y="594342"/>
                  <a:pt x="1995823" y="598935"/>
                  <a:pt x="1957892" y="586291"/>
                </a:cubicBezTo>
                <a:lnTo>
                  <a:pt x="1656678" y="591670"/>
                </a:lnTo>
                <a:cubicBezTo>
                  <a:pt x="1423656" y="591670"/>
                  <a:pt x="1257999" y="586550"/>
                  <a:pt x="1038113" y="580913"/>
                </a:cubicBezTo>
                <a:cubicBezTo>
                  <a:pt x="971779" y="603023"/>
                  <a:pt x="1017165" y="591104"/>
                  <a:pt x="898264" y="597049"/>
                </a:cubicBezTo>
                <a:cubicBezTo>
                  <a:pt x="876749" y="595256"/>
                  <a:pt x="855119" y="594523"/>
                  <a:pt x="833718" y="591670"/>
                </a:cubicBezTo>
                <a:cubicBezTo>
                  <a:pt x="828098" y="590921"/>
                  <a:pt x="823251" y="586291"/>
                  <a:pt x="817581" y="586291"/>
                </a:cubicBezTo>
                <a:cubicBezTo>
                  <a:pt x="731501" y="586291"/>
                  <a:pt x="645459" y="589877"/>
                  <a:pt x="559398" y="591670"/>
                </a:cubicBezTo>
                <a:cubicBezTo>
                  <a:pt x="532504" y="593463"/>
                  <a:pt x="505663" y="597599"/>
                  <a:pt x="478715" y="597049"/>
                </a:cubicBezTo>
                <a:cubicBezTo>
                  <a:pt x="417662" y="595803"/>
                  <a:pt x="356759" y="590445"/>
                  <a:pt x="295835" y="586291"/>
                </a:cubicBezTo>
                <a:cubicBezTo>
                  <a:pt x="277858" y="585065"/>
                  <a:pt x="259967" y="582799"/>
                  <a:pt x="242047" y="580913"/>
                </a:cubicBezTo>
                <a:cubicBezTo>
                  <a:pt x="225901" y="579213"/>
                  <a:pt x="209835" y="576651"/>
                  <a:pt x="193638" y="575534"/>
                </a:cubicBezTo>
                <a:cubicBezTo>
                  <a:pt x="157819" y="573064"/>
                  <a:pt x="121920" y="571948"/>
                  <a:pt x="86061" y="570155"/>
                </a:cubicBezTo>
                <a:cubicBezTo>
                  <a:pt x="75143" y="567425"/>
                  <a:pt x="59212" y="564027"/>
                  <a:pt x="48409" y="559397"/>
                </a:cubicBezTo>
                <a:cubicBezTo>
                  <a:pt x="41039" y="556239"/>
                  <a:pt x="34066" y="552226"/>
                  <a:pt x="26894" y="548640"/>
                </a:cubicBezTo>
                <a:cubicBezTo>
                  <a:pt x="23308" y="543261"/>
                  <a:pt x="18683" y="538445"/>
                  <a:pt x="16137" y="532503"/>
                </a:cubicBezTo>
                <a:cubicBezTo>
                  <a:pt x="13225" y="525708"/>
                  <a:pt x="12208" y="518237"/>
                  <a:pt x="10758" y="510988"/>
                </a:cubicBezTo>
                <a:cubicBezTo>
                  <a:pt x="-2431" y="445047"/>
                  <a:pt x="12494" y="507174"/>
                  <a:pt x="0" y="457200"/>
                </a:cubicBezTo>
                <a:cubicBezTo>
                  <a:pt x="3158" y="412982"/>
                  <a:pt x="3784" y="365966"/>
                  <a:pt x="16137" y="322729"/>
                </a:cubicBezTo>
                <a:cubicBezTo>
                  <a:pt x="19133" y="312244"/>
                  <a:pt x="36422" y="297065"/>
                  <a:pt x="43031" y="290456"/>
                </a:cubicBezTo>
                <a:cubicBezTo>
                  <a:pt x="46617" y="283284"/>
                  <a:pt x="49810" y="275903"/>
                  <a:pt x="53788" y="268941"/>
                </a:cubicBezTo>
                <a:cubicBezTo>
                  <a:pt x="56995" y="263328"/>
                  <a:pt x="61655" y="258586"/>
                  <a:pt x="64546" y="252804"/>
                </a:cubicBezTo>
                <a:cubicBezTo>
                  <a:pt x="67082" y="247733"/>
                  <a:pt x="65311" y="239963"/>
                  <a:pt x="69925" y="236668"/>
                </a:cubicBezTo>
                <a:cubicBezTo>
                  <a:pt x="79152" y="230077"/>
                  <a:pt x="91440" y="229496"/>
                  <a:pt x="102198" y="225910"/>
                </a:cubicBezTo>
                <a:lnTo>
                  <a:pt x="118334" y="220531"/>
                </a:lnTo>
                <a:lnTo>
                  <a:pt x="134471" y="215153"/>
                </a:lnTo>
                <a:cubicBezTo>
                  <a:pt x="136264" y="199016"/>
                  <a:pt x="137835" y="182854"/>
                  <a:pt x="139849" y="166743"/>
                </a:cubicBezTo>
                <a:cubicBezTo>
                  <a:pt x="141421" y="154163"/>
                  <a:pt x="143144" y="141597"/>
                  <a:pt x="145228" y="129091"/>
                </a:cubicBezTo>
                <a:cubicBezTo>
                  <a:pt x="146763" y="119884"/>
                  <a:pt x="150790" y="96454"/>
                  <a:pt x="155986" y="86061"/>
                </a:cubicBezTo>
                <a:cubicBezTo>
                  <a:pt x="164772" y="68489"/>
                  <a:pt x="179652" y="54864"/>
                  <a:pt x="199017" y="48409"/>
                </a:cubicBezTo>
                <a:cubicBezTo>
                  <a:pt x="228866" y="38459"/>
                  <a:pt x="209527" y="43733"/>
                  <a:pt x="258184" y="37651"/>
                </a:cubicBezTo>
                <a:cubicBezTo>
                  <a:pt x="271336" y="31075"/>
                  <a:pt x="281592" y="24680"/>
                  <a:pt x="295835" y="21515"/>
                </a:cubicBezTo>
                <a:cubicBezTo>
                  <a:pt x="306481" y="19149"/>
                  <a:pt x="317378" y="18087"/>
                  <a:pt x="328108" y="16136"/>
                </a:cubicBezTo>
                <a:cubicBezTo>
                  <a:pt x="337103" y="14501"/>
                  <a:pt x="346037" y="12550"/>
                  <a:pt x="355002" y="10757"/>
                </a:cubicBezTo>
                <a:cubicBezTo>
                  <a:pt x="398033" y="12550"/>
                  <a:pt x="441144" y="12954"/>
                  <a:pt x="484094" y="16136"/>
                </a:cubicBezTo>
                <a:cubicBezTo>
                  <a:pt x="489748" y="16555"/>
                  <a:pt x="494581" y="21044"/>
                  <a:pt x="500231" y="21515"/>
                </a:cubicBezTo>
                <a:lnTo>
                  <a:pt x="559398" y="1613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lock Alarm Cartoon Ringing Animation Stock Footage Video (100%  Royalty-free) 1049967691 | Shutterstock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375" b="94167" l="9965" r="89918">
                        <a14:foregroundMark x1="44666" y1="27500" x2="51934" y2="67500"/>
                        <a14:foregroundMark x1="57796" y1="31667" x2="49238" y2="72292"/>
                        <a14:foregroundMark x1="41149" y1="35417" x2="40797" y2="75833"/>
                        <a14:foregroundMark x1="60610" y1="44375" x2="57796" y2="78333"/>
                        <a14:foregroundMark x1="57796" y1="78333" x2="57796" y2="78333"/>
                        <a14:foregroundMark x1="61079" y1="15417" x2="58499" y2="27292"/>
                        <a14:foregroundMark x1="58265" y1="16875" x2="56038" y2="18958"/>
                        <a14:foregroundMark x1="48652" y1="17292" x2="49941" y2="22083"/>
                        <a14:foregroundMark x1="51465" y1="18958" x2="50176" y2="21250"/>
                        <a14:foregroundMark x1="51231" y1="26458" x2="52521" y2="37917"/>
                        <a14:foregroundMark x1="41149" y1="16458" x2="35756" y2="23750"/>
                        <a14:foregroundMark x1="36108" y1="15208" x2="41618" y2="28958"/>
                        <a14:foregroundMark x1="30246" y1="15417" x2="28488" y2="23750"/>
                        <a14:foregroundMark x1="30715" y1="18333" x2="29191" y2="25208"/>
                        <a14:foregroundMark x1="31770" y1="19167" x2="31301" y2="24167"/>
                        <a14:foregroundMark x1="69168" y1="11667" x2="71630" y2="22083"/>
                        <a14:foregroundMark x1="71161" y1="8958" x2="73974" y2="24375"/>
                        <a14:foregroundMark x1="67878" y1="15208" x2="70692" y2="2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251" y="2835252"/>
            <a:ext cx="1957250" cy="118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Đồng Hồ Báo Thức Reng Reng-tainhacchuong24h.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94" end="12521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685901" y="-1001362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0479" y="173924"/>
            <a:ext cx="7533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</a:p>
        </p:txBody>
      </p:sp>
      <p:sp>
        <p:nvSpPr>
          <p:cNvPr id="2" name="Freeform 1"/>
          <p:cNvSpPr/>
          <p:nvPr/>
        </p:nvSpPr>
        <p:spPr>
          <a:xfrm>
            <a:off x="6361606" y="2654137"/>
            <a:ext cx="471603" cy="761923"/>
          </a:xfrm>
          <a:custGeom>
            <a:avLst/>
            <a:gdLst>
              <a:gd name="connsiteX0" fmla="*/ 332492 w 471603"/>
              <a:gd name="connsiteY0" fmla="*/ 20052 h 761923"/>
              <a:gd name="connsiteX1" fmla="*/ 90952 w 471603"/>
              <a:gd name="connsiteY1" fmla="*/ 20052 h 761923"/>
              <a:gd name="connsiteX2" fmla="*/ 39194 w 471603"/>
              <a:gd name="connsiteY2" fmla="*/ 54557 h 761923"/>
              <a:gd name="connsiteX3" fmla="*/ 39194 w 471603"/>
              <a:gd name="connsiteY3" fmla="*/ 623901 h 761923"/>
              <a:gd name="connsiteX4" fmla="*/ 108205 w 471603"/>
              <a:gd name="connsiteY4" fmla="*/ 692912 h 761923"/>
              <a:gd name="connsiteX5" fmla="*/ 211722 w 471603"/>
              <a:gd name="connsiteY5" fmla="*/ 761923 h 761923"/>
              <a:gd name="connsiteX6" fmla="*/ 280734 w 471603"/>
              <a:gd name="connsiteY6" fmla="*/ 744671 h 761923"/>
              <a:gd name="connsiteX7" fmla="*/ 297986 w 471603"/>
              <a:gd name="connsiteY7" fmla="*/ 692912 h 761923"/>
              <a:gd name="connsiteX8" fmla="*/ 332492 w 471603"/>
              <a:gd name="connsiteY8" fmla="*/ 641154 h 761923"/>
              <a:gd name="connsiteX9" fmla="*/ 384251 w 471603"/>
              <a:gd name="connsiteY9" fmla="*/ 468625 h 761923"/>
              <a:gd name="connsiteX10" fmla="*/ 436009 w 471603"/>
              <a:gd name="connsiteY10" fmla="*/ 434120 h 761923"/>
              <a:gd name="connsiteX11" fmla="*/ 470515 w 471603"/>
              <a:gd name="connsiteY11" fmla="*/ 382361 h 761923"/>
              <a:gd name="connsiteX12" fmla="*/ 384251 w 471603"/>
              <a:gd name="connsiteY12" fmla="*/ 54557 h 761923"/>
              <a:gd name="connsiteX13" fmla="*/ 332492 w 471603"/>
              <a:gd name="connsiteY13" fmla="*/ 37305 h 761923"/>
              <a:gd name="connsiteX14" fmla="*/ 246228 w 471603"/>
              <a:gd name="connsiteY14" fmla="*/ 2799 h 761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1603" h="761923">
                <a:moveTo>
                  <a:pt x="332492" y="20052"/>
                </a:moveTo>
                <a:cubicBezTo>
                  <a:pt x="227212" y="-1004"/>
                  <a:pt x="218454" y="-11823"/>
                  <a:pt x="90952" y="20052"/>
                </a:cubicBezTo>
                <a:cubicBezTo>
                  <a:pt x="70836" y="25081"/>
                  <a:pt x="56447" y="43055"/>
                  <a:pt x="39194" y="54557"/>
                </a:cubicBezTo>
                <a:cubicBezTo>
                  <a:pt x="-31345" y="266174"/>
                  <a:pt x="8971" y="125231"/>
                  <a:pt x="39194" y="623901"/>
                </a:cubicBezTo>
                <a:cubicBezTo>
                  <a:pt x="42988" y="686508"/>
                  <a:pt x="58404" y="676311"/>
                  <a:pt x="108205" y="692912"/>
                </a:cubicBezTo>
                <a:cubicBezTo>
                  <a:pt x="139325" y="724032"/>
                  <a:pt x="161784" y="761923"/>
                  <a:pt x="211722" y="761923"/>
                </a:cubicBezTo>
                <a:cubicBezTo>
                  <a:pt x="235434" y="761923"/>
                  <a:pt x="257730" y="750422"/>
                  <a:pt x="280734" y="744671"/>
                </a:cubicBezTo>
                <a:cubicBezTo>
                  <a:pt x="286485" y="727418"/>
                  <a:pt x="289853" y="709178"/>
                  <a:pt x="297986" y="692912"/>
                </a:cubicBezTo>
                <a:cubicBezTo>
                  <a:pt x="307259" y="674366"/>
                  <a:pt x="324324" y="660213"/>
                  <a:pt x="332492" y="641154"/>
                </a:cubicBezTo>
                <a:cubicBezTo>
                  <a:pt x="346304" y="608925"/>
                  <a:pt x="361056" y="484088"/>
                  <a:pt x="384251" y="468625"/>
                </a:cubicBezTo>
                <a:lnTo>
                  <a:pt x="436009" y="434120"/>
                </a:lnTo>
                <a:cubicBezTo>
                  <a:pt x="447511" y="416867"/>
                  <a:pt x="469222" y="403056"/>
                  <a:pt x="470515" y="382361"/>
                </a:cubicBezTo>
                <a:cubicBezTo>
                  <a:pt x="472077" y="357377"/>
                  <a:pt x="482690" y="87368"/>
                  <a:pt x="384251" y="54557"/>
                </a:cubicBezTo>
                <a:lnTo>
                  <a:pt x="332492" y="37305"/>
                </a:lnTo>
                <a:cubicBezTo>
                  <a:pt x="271164" y="-3581"/>
                  <a:pt x="301469" y="2799"/>
                  <a:pt x="246228" y="2799"/>
                </a:cubicBezTo>
              </a:path>
            </a:pathLst>
          </a:custGeom>
          <a:solidFill>
            <a:srgbClr val="BC6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7047562" y="2490065"/>
            <a:ext cx="471603" cy="761923"/>
          </a:xfrm>
          <a:custGeom>
            <a:avLst/>
            <a:gdLst>
              <a:gd name="connsiteX0" fmla="*/ 332492 w 471603"/>
              <a:gd name="connsiteY0" fmla="*/ 20052 h 761923"/>
              <a:gd name="connsiteX1" fmla="*/ 90952 w 471603"/>
              <a:gd name="connsiteY1" fmla="*/ 20052 h 761923"/>
              <a:gd name="connsiteX2" fmla="*/ 39194 w 471603"/>
              <a:gd name="connsiteY2" fmla="*/ 54557 h 761923"/>
              <a:gd name="connsiteX3" fmla="*/ 39194 w 471603"/>
              <a:gd name="connsiteY3" fmla="*/ 623901 h 761923"/>
              <a:gd name="connsiteX4" fmla="*/ 108205 w 471603"/>
              <a:gd name="connsiteY4" fmla="*/ 692912 h 761923"/>
              <a:gd name="connsiteX5" fmla="*/ 211722 w 471603"/>
              <a:gd name="connsiteY5" fmla="*/ 761923 h 761923"/>
              <a:gd name="connsiteX6" fmla="*/ 280734 w 471603"/>
              <a:gd name="connsiteY6" fmla="*/ 744671 h 761923"/>
              <a:gd name="connsiteX7" fmla="*/ 297986 w 471603"/>
              <a:gd name="connsiteY7" fmla="*/ 692912 h 761923"/>
              <a:gd name="connsiteX8" fmla="*/ 332492 w 471603"/>
              <a:gd name="connsiteY8" fmla="*/ 641154 h 761923"/>
              <a:gd name="connsiteX9" fmla="*/ 384251 w 471603"/>
              <a:gd name="connsiteY9" fmla="*/ 468625 h 761923"/>
              <a:gd name="connsiteX10" fmla="*/ 436009 w 471603"/>
              <a:gd name="connsiteY10" fmla="*/ 434120 h 761923"/>
              <a:gd name="connsiteX11" fmla="*/ 470515 w 471603"/>
              <a:gd name="connsiteY11" fmla="*/ 382361 h 761923"/>
              <a:gd name="connsiteX12" fmla="*/ 384251 w 471603"/>
              <a:gd name="connsiteY12" fmla="*/ 54557 h 761923"/>
              <a:gd name="connsiteX13" fmla="*/ 332492 w 471603"/>
              <a:gd name="connsiteY13" fmla="*/ 37305 h 761923"/>
              <a:gd name="connsiteX14" fmla="*/ 246228 w 471603"/>
              <a:gd name="connsiteY14" fmla="*/ 2799 h 761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1603" h="761923">
                <a:moveTo>
                  <a:pt x="332492" y="20052"/>
                </a:moveTo>
                <a:cubicBezTo>
                  <a:pt x="227212" y="-1004"/>
                  <a:pt x="218454" y="-11823"/>
                  <a:pt x="90952" y="20052"/>
                </a:cubicBezTo>
                <a:cubicBezTo>
                  <a:pt x="70836" y="25081"/>
                  <a:pt x="56447" y="43055"/>
                  <a:pt x="39194" y="54557"/>
                </a:cubicBezTo>
                <a:cubicBezTo>
                  <a:pt x="-31345" y="266174"/>
                  <a:pt x="8971" y="125231"/>
                  <a:pt x="39194" y="623901"/>
                </a:cubicBezTo>
                <a:cubicBezTo>
                  <a:pt x="42988" y="686508"/>
                  <a:pt x="58404" y="676311"/>
                  <a:pt x="108205" y="692912"/>
                </a:cubicBezTo>
                <a:cubicBezTo>
                  <a:pt x="139325" y="724032"/>
                  <a:pt x="161784" y="761923"/>
                  <a:pt x="211722" y="761923"/>
                </a:cubicBezTo>
                <a:cubicBezTo>
                  <a:pt x="235434" y="761923"/>
                  <a:pt x="257730" y="750422"/>
                  <a:pt x="280734" y="744671"/>
                </a:cubicBezTo>
                <a:cubicBezTo>
                  <a:pt x="286485" y="727418"/>
                  <a:pt x="289853" y="709178"/>
                  <a:pt x="297986" y="692912"/>
                </a:cubicBezTo>
                <a:cubicBezTo>
                  <a:pt x="307259" y="674366"/>
                  <a:pt x="324324" y="660213"/>
                  <a:pt x="332492" y="641154"/>
                </a:cubicBezTo>
                <a:cubicBezTo>
                  <a:pt x="346304" y="608925"/>
                  <a:pt x="361056" y="484088"/>
                  <a:pt x="384251" y="468625"/>
                </a:cubicBezTo>
                <a:lnTo>
                  <a:pt x="436009" y="434120"/>
                </a:lnTo>
                <a:cubicBezTo>
                  <a:pt x="447511" y="416867"/>
                  <a:pt x="469222" y="403056"/>
                  <a:pt x="470515" y="382361"/>
                </a:cubicBezTo>
                <a:cubicBezTo>
                  <a:pt x="472077" y="357377"/>
                  <a:pt x="482690" y="87368"/>
                  <a:pt x="384251" y="54557"/>
                </a:cubicBezTo>
                <a:lnTo>
                  <a:pt x="332492" y="37305"/>
                </a:lnTo>
                <a:cubicBezTo>
                  <a:pt x="271164" y="-3581"/>
                  <a:pt x="301469" y="2799"/>
                  <a:pt x="246228" y="2799"/>
                </a:cubicBezTo>
              </a:path>
            </a:pathLst>
          </a:custGeom>
          <a:solidFill>
            <a:srgbClr val="BC6C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620721" y="3035098"/>
            <a:ext cx="847256" cy="658491"/>
          </a:xfrm>
          <a:custGeom>
            <a:avLst/>
            <a:gdLst>
              <a:gd name="connsiteX0" fmla="*/ 1868 w 847256"/>
              <a:gd name="connsiteY0" fmla="*/ 120770 h 658491"/>
              <a:gd name="connsiteX1" fmla="*/ 157143 w 847256"/>
              <a:gd name="connsiteY1" fmla="*/ 103517 h 658491"/>
              <a:gd name="connsiteX2" fmla="*/ 191649 w 847256"/>
              <a:gd name="connsiteY2" fmla="*/ 51759 h 658491"/>
              <a:gd name="connsiteX3" fmla="*/ 260660 w 847256"/>
              <a:gd name="connsiteY3" fmla="*/ 34506 h 658491"/>
              <a:gd name="connsiteX4" fmla="*/ 364177 w 847256"/>
              <a:gd name="connsiteY4" fmla="*/ 0 h 658491"/>
              <a:gd name="connsiteX5" fmla="*/ 502200 w 847256"/>
              <a:gd name="connsiteY5" fmla="*/ 17253 h 658491"/>
              <a:gd name="connsiteX6" fmla="*/ 553958 w 847256"/>
              <a:gd name="connsiteY6" fmla="*/ 51759 h 658491"/>
              <a:gd name="connsiteX7" fmla="*/ 605717 w 847256"/>
              <a:gd name="connsiteY7" fmla="*/ 69012 h 658491"/>
              <a:gd name="connsiteX8" fmla="*/ 674728 w 847256"/>
              <a:gd name="connsiteY8" fmla="*/ 224287 h 658491"/>
              <a:gd name="connsiteX9" fmla="*/ 709234 w 847256"/>
              <a:gd name="connsiteY9" fmla="*/ 362310 h 658491"/>
              <a:gd name="connsiteX10" fmla="*/ 760992 w 847256"/>
              <a:gd name="connsiteY10" fmla="*/ 396816 h 658491"/>
              <a:gd name="connsiteX11" fmla="*/ 795498 w 847256"/>
              <a:gd name="connsiteY11" fmla="*/ 500333 h 658491"/>
              <a:gd name="connsiteX12" fmla="*/ 847256 w 847256"/>
              <a:gd name="connsiteY12" fmla="*/ 603850 h 658491"/>
              <a:gd name="connsiteX13" fmla="*/ 830003 w 847256"/>
              <a:gd name="connsiteY13" fmla="*/ 655608 h 658491"/>
              <a:gd name="connsiteX14" fmla="*/ 691981 w 847256"/>
              <a:gd name="connsiteY14" fmla="*/ 621102 h 658491"/>
              <a:gd name="connsiteX15" fmla="*/ 433188 w 847256"/>
              <a:gd name="connsiteY15" fmla="*/ 603850 h 658491"/>
              <a:gd name="connsiteX16" fmla="*/ 277913 w 847256"/>
              <a:gd name="connsiteY16" fmla="*/ 569344 h 658491"/>
              <a:gd name="connsiteX17" fmla="*/ 243407 w 847256"/>
              <a:gd name="connsiteY17" fmla="*/ 517585 h 658491"/>
              <a:gd name="connsiteX18" fmla="*/ 139890 w 847256"/>
              <a:gd name="connsiteY18" fmla="*/ 448574 h 658491"/>
              <a:gd name="connsiteX19" fmla="*/ 105385 w 847256"/>
              <a:gd name="connsiteY19" fmla="*/ 396816 h 658491"/>
              <a:gd name="connsiteX20" fmla="*/ 70879 w 847256"/>
              <a:gd name="connsiteY20" fmla="*/ 207034 h 658491"/>
              <a:gd name="connsiteX21" fmla="*/ 1868 w 847256"/>
              <a:gd name="connsiteY21" fmla="*/ 120770 h 65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47256" h="658491">
                <a:moveTo>
                  <a:pt x="1868" y="120770"/>
                </a:moveTo>
                <a:cubicBezTo>
                  <a:pt x="16245" y="103517"/>
                  <a:pt x="108201" y="121314"/>
                  <a:pt x="157143" y="103517"/>
                </a:cubicBezTo>
                <a:cubicBezTo>
                  <a:pt x="176630" y="96431"/>
                  <a:pt x="174396" y="63261"/>
                  <a:pt x="191649" y="51759"/>
                </a:cubicBezTo>
                <a:cubicBezTo>
                  <a:pt x="211378" y="38606"/>
                  <a:pt x="237948" y="41320"/>
                  <a:pt x="260660" y="34506"/>
                </a:cubicBezTo>
                <a:cubicBezTo>
                  <a:pt x="295498" y="24054"/>
                  <a:pt x="364177" y="0"/>
                  <a:pt x="364177" y="0"/>
                </a:cubicBezTo>
                <a:cubicBezTo>
                  <a:pt x="410185" y="5751"/>
                  <a:pt x="457468" y="5053"/>
                  <a:pt x="502200" y="17253"/>
                </a:cubicBezTo>
                <a:cubicBezTo>
                  <a:pt x="522205" y="22709"/>
                  <a:pt x="535412" y="42486"/>
                  <a:pt x="553958" y="51759"/>
                </a:cubicBezTo>
                <a:cubicBezTo>
                  <a:pt x="570224" y="59892"/>
                  <a:pt x="588464" y="63261"/>
                  <a:pt x="605717" y="69012"/>
                </a:cubicBezTo>
                <a:cubicBezTo>
                  <a:pt x="647021" y="130968"/>
                  <a:pt x="657130" y="136296"/>
                  <a:pt x="674728" y="224287"/>
                </a:cubicBezTo>
                <a:cubicBezTo>
                  <a:pt x="675587" y="228584"/>
                  <a:pt x="695087" y="344626"/>
                  <a:pt x="709234" y="362310"/>
                </a:cubicBezTo>
                <a:cubicBezTo>
                  <a:pt x="722187" y="378502"/>
                  <a:pt x="743739" y="385314"/>
                  <a:pt x="760992" y="396816"/>
                </a:cubicBezTo>
                <a:cubicBezTo>
                  <a:pt x="772494" y="431322"/>
                  <a:pt x="775322" y="470069"/>
                  <a:pt x="795498" y="500333"/>
                </a:cubicBezTo>
                <a:cubicBezTo>
                  <a:pt x="840091" y="567223"/>
                  <a:pt x="823446" y="532420"/>
                  <a:pt x="847256" y="603850"/>
                </a:cubicBezTo>
                <a:cubicBezTo>
                  <a:pt x="841505" y="621103"/>
                  <a:pt x="847256" y="649857"/>
                  <a:pt x="830003" y="655608"/>
                </a:cubicBezTo>
                <a:cubicBezTo>
                  <a:pt x="786662" y="670055"/>
                  <a:pt x="733879" y="625757"/>
                  <a:pt x="691981" y="621102"/>
                </a:cubicBezTo>
                <a:cubicBezTo>
                  <a:pt x="606054" y="611555"/>
                  <a:pt x="519452" y="609601"/>
                  <a:pt x="433188" y="603850"/>
                </a:cubicBezTo>
                <a:cubicBezTo>
                  <a:pt x="432128" y="603673"/>
                  <a:pt x="300267" y="587228"/>
                  <a:pt x="277913" y="569344"/>
                </a:cubicBezTo>
                <a:cubicBezTo>
                  <a:pt x="261721" y="556391"/>
                  <a:pt x="259012" y="531239"/>
                  <a:pt x="243407" y="517585"/>
                </a:cubicBezTo>
                <a:cubicBezTo>
                  <a:pt x="212197" y="490276"/>
                  <a:pt x="139890" y="448574"/>
                  <a:pt x="139890" y="448574"/>
                </a:cubicBezTo>
                <a:cubicBezTo>
                  <a:pt x="128388" y="431321"/>
                  <a:pt x="114658" y="415362"/>
                  <a:pt x="105385" y="396816"/>
                </a:cubicBezTo>
                <a:cubicBezTo>
                  <a:pt x="77123" y="340291"/>
                  <a:pt x="81075" y="263111"/>
                  <a:pt x="70879" y="207034"/>
                </a:cubicBezTo>
                <a:cubicBezTo>
                  <a:pt x="60476" y="149820"/>
                  <a:pt x="-12509" y="138023"/>
                  <a:pt x="1868" y="120770"/>
                </a:cubicBezTo>
                <a:close/>
              </a:path>
            </a:pathLst>
          </a:custGeom>
          <a:solidFill>
            <a:srgbClr val="F4C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7434491" y="3105509"/>
            <a:ext cx="742137" cy="586597"/>
          </a:xfrm>
          <a:custGeom>
            <a:avLst/>
            <a:gdLst>
              <a:gd name="connsiteX0" fmla="*/ 174006 w 674338"/>
              <a:gd name="connsiteY0" fmla="*/ 310551 h 586597"/>
              <a:gd name="connsiteX1" fmla="*/ 104995 w 674338"/>
              <a:gd name="connsiteY1" fmla="*/ 396816 h 586597"/>
              <a:gd name="connsiteX2" fmla="*/ 70489 w 674338"/>
              <a:gd name="connsiteY2" fmla="*/ 448574 h 586597"/>
              <a:gd name="connsiteX3" fmla="*/ 18731 w 674338"/>
              <a:gd name="connsiteY3" fmla="*/ 465827 h 586597"/>
              <a:gd name="connsiteX4" fmla="*/ 1478 w 674338"/>
              <a:gd name="connsiteY4" fmla="*/ 517585 h 586597"/>
              <a:gd name="connsiteX5" fmla="*/ 53236 w 674338"/>
              <a:gd name="connsiteY5" fmla="*/ 552091 h 586597"/>
              <a:gd name="connsiteX6" fmla="*/ 294776 w 674338"/>
              <a:gd name="connsiteY6" fmla="*/ 586597 h 586597"/>
              <a:gd name="connsiteX7" fmla="*/ 381040 w 674338"/>
              <a:gd name="connsiteY7" fmla="*/ 569344 h 586597"/>
              <a:gd name="connsiteX8" fmla="*/ 398293 w 674338"/>
              <a:gd name="connsiteY8" fmla="*/ 517585 h 586597"/>
              <a:gd name="connsiteX9" fmla="*/ 450051 w 674338"/>
              <a:gd name="connsiteY9" fmla="*/ 483080 h 586597"/>
              <a:gd name="connsiteX10" fmla="*/ 467304 w 674338"/>
              <a:gd name="connsiteY10" fmla="*/ 431321 h 586597"/>
              <a:gd name="connsiteX11" fmla="*/ 570821 w 674338"/>
              <a:gd name="connsiteY11" fmla="*/ 362310 h 586597"/>
              <a:gd name="connsiteX12" fmla="*/ 622580 w 674338"/>
              <a:gd name="connsiteY12" fmla="*/ 258793 h 586597"/>
              <a:gd name="connsiteX13" fmla="*/ 674338 w 674338"/>
              <a:gd name="connsiteY13" fmla="*/ 155276 h 586597"/>
              <a:gd name="connsiteX14" fmla="*/ 605327 w 674338"/>
              <a:gd name="connsiteY14" fmla="*/ 86265 h 586597"/>
              <a:gd name="connsiteX15" fmla="*/ 553568 w 674338"/>
              <a:gd name="connsiteY15" fmla="*/ 34506 h 586597"/>
              <a:gd name="connsiteX16" fmla="*/ 450051 w 674338"/>
              <a:gd name="connsiteY16" fmla="*/ 0 h 586597"/>
              <a:gd name="connsiteX17" fmla="*/ 398293 w 674338"/>
              <a:gd name="connsiteY17" fmla="*/ 17253 h 586597"/>
              <a:gd name="connsiteX18" fmla="*/ 346534 w 674338"/>
              <a:gd name="connsiteY18" fmla="*/ 51759 h 586597"/>
              <a:gd name="connsiteX19" fmla="*/ 277523 w 674338"/>
              <a:gd name="connsiteY19" fmla="*/ 69012 h 586597"/>
              <a:gd name="connsiteX20" fmla="*/ 225765 w 674338"/>
              <a:gd name="connsiteY20" fmla="*/ 189782 h 586597"/>
              <a:gd name="connsiteX21" fmla="*/ 174006 w 674338"/>
              <a:gd name="connsiteY21" fmla="*/ 310551 h 586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74338" h="586597">
                <a:moveTo>
                  <a:pt x="174006" y="310551"/>
                </a:moveTo>
                <a:cubicBezTo>
                  <a:pt x="153878" y="345057"/>
                  <a:pt x="127089" y="367357"/>
                  <a:pt x="104995" y="396816"/>
                </a:cubicBezTo>
                <a:cubicBezTo>
                  <a:pt x="92554" y="413404"/>
                  <a:pt x="86681" y="435621"/>
                  <a:pt x="70489" y="448574"/>
                </a:cubicBezTo>
                <a:cubicBezTo>
                  <a:pt x="56288" y="459935"/>
                  <a:pt x="35984" y="460076"/>
                  <a:pt x="18731" y="465827"/>
                </a:cubicBezTo>
                <a:cubicBezTo>
                  <a:pt x="12980" y="483080"/>
                  <a:pt x="-5276" y="500700"/>
                  <a:pt x="1478" y="517585"/>
                </a:cubicBezTo>
                <a:cubicBezTo>
                  <a:pt x="9179" y="536837"/>
                  <a:pt x="33565" y="545534"/>
                  <a:pt x="53236" y="552091"/>
                </a:cubicBezTo>
                <a:cubicBezTo>
                  <a:pt x="83086" y="562041"/>
                  <a:pt x="280300" y="584787"/>
                  <a:pt x="294776" y="586597"/>
                </a:cubicBezTo>
                <a:cubicBezTo>
                  <a:pt x="323531" y="580846"/>
                  <a:pt x="356641" y="585610"/>
                  <a:pt x="381040" y="569344"/>
                </a:cubicBezTo>
                <a:cubicBezTo>
                  <a:pt x="396172" y="559256"/>
                  <a:pt x="386932" y="531786"/>
                  <a:pt x="398293" y="517585"/>
                </a:cubicBezTo>
                <a:cubicBezTo>
                  <a:pt x="411246" y="501394"/>
                  <a:pt x="432798" y="494582"/>
                  <a:pt x="450051" y="483080"/>
                </a:cubicBezTo>
                <a:cubicBezTo>
                  <a:pt x="455802" y="465827"/>
                  <a:pt x="457216" y="446453"/>
                  <a:pt x="467304" y="431321"/>
                </a:cubicBezTo>
                <a:cubicBezTo>
                  <a:pt x="504228" y="375935"/>
                  <a:pt x="516558" y="380398"/>
                  <a:pt x="570821" y="362310"/>
                </a:cubicBezTo>
                <a:cubicBezTo>
                  <a:pt x="669705" y="213984"/>
                  <a:pt x="551155" y="401645"/>
                  <a:pt x="622580" y="258793"/>
                </a:cubicBezTo>
                <a:cubicBezTo>
                  <a:pt x="689469" y="125013"/>
                  <a:pt x="630972" y="285371"/>
                  <a:pt x="674338" y="155276"/>
                </a:cubicBezTo>
                <a:cubicBezTo>
                  <a:pt x="641475" y="56687"/>
                  <a:pt x="684197" y="138845"/>
                  <a:pt x="605327" y="86265"/>
                </a:cubicBezTo>
                <a:cubicBezTo>
                  <a:pt x="585025" y="72731"/>
                  <a:pt x="574897" y="46355"/>
                  <a:pt x="553568" y="34506"/>
                </a:cubicBezTo>
                <a:cubicBezTo>
                  <a:pt x="521773" y="16842"/>
                  <a:pt x="450051" y="0"/>
                  <a:pt x="450051" y="0"/>
                </a:cubicBezTo>
                <a:cubicBezTo>
                  <a:pt x="432798" y="5751"/>
                  <a:pt x="414559" y="9120"/>
                  <a:pt x="398293" y="17253"/>
                </a:cubicBezTo>
                <a:cubicBezTo>
                  <a:pt x="379747" y="26526"/>
                  <a:pt x="365593" y="43591"/>
                  <a:pt x="346534" y="51759"/>
                </a:cubicBezTo>
                <a:cubicBezTo>
                  <a:pt x="324740" y="61100"/>
                  <a:pt x="300527" y="63261"/>
                  <a:pt x="277523" y="69012"/>
                </a:cubicBezTo>
                <a:cubicBezTo>
                  <a:pt x="224992" y="147808"/>
                  <a:pt x="253617" y="92296"/>
                  <a:pt x="225765" y="189782"/>
                </a:cubicBezTo>
                <a:cubicBezTo>
                  <a:pt x="204875" y="262900"/>
                  <a:pt x="194134" y="276045"/>
                  <a:pt x="174006" y="310551"/>
                </a:cubicBezTo>
                <a:close/>
              </a:path>
            </a:pathLst>
          </a:custGeom>
          <a:solidFill>
            <a:srgbClr val="EABDA4"/>
          </a:solidFill>
          <a:ln>
            <a:solidFill>
              <a:srgbClr val="E6B7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603506" y="-1001362"/>
            <a:ext cx="609600" cy="609600"/>
          </a:xfrm>
          <a:prstGeom prst="rect">
            <a:avLst/>
          </a:prstGeom>
        </p:spPr>
      </p:pic>
      <p:pic>
        <p:nvPicPr>
          <p:cNvPr id="1030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463496" y="-755633"/>
            <a:ext cx="609600" cy="6096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433575" y="173924"/>
            <a:ext cx="35349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186898260"/>
      </p:ext>
    </p:extLst>
  </p:cSld>
  <p:clrMapOvr>
    <a:masterClrMapping/>
  </p:clrMapOvr>
  <p:transition spd="slow" advClick="0" advTm="1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704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704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46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268" fill="hold"/>
                                        <p:tgtEl>
                                          <p:spTgt spid="10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796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79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79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79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2896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89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2896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89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0"/>
                </p:tgtEl>
              </p:cMediaNode>
            </p:audio>
          </p:childTnLst>
        </p:cTn>
      </p:par>
    </p:tnLst>
    <p:bldLst>
      <p:bldP spid="5" grpId="0"/>
      <p:bldP spid="2" grpId="0" animBg="1"/>
      <p:bldP spid="28" grpId="0" animBg="1"/>
      <p:bldP spid="4" grpId="0" animBg="1"/>
      <p:bldP spid="8" grpId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Oval Yellow Mirror Clip Art, Mirror Clipart, Mirror, Clipart PNG  Transparent Clipart Image and PSD File for Free Downloa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-144463"/>
            <a:ext cx="12423228" cy="7741628"/>
            <a:chOff x="1" y="-144463"/>
            <a:chExt cx="12635440" cy="7741628"/>
          </a:xfrm>
        </p:grpSpPr>
        <p:pic>
          <p:nvPicPr>
            <p:cNvPr id="4098" name="Picture 2" descr="Free Wood Wall Cliparts, Download Free Wood Wall Cliparts png images, Free  ClipArts on Clipart Library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686"/>
            <a:stretch/>
          </p:blipFill>
          <p:spPr bwMode="auto">
            <a:xfrm>
              <a:off x="1" y="-30386"/>
              <a:ext cx="12479866" cy="6888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 descr="Oval Yellow Mirror Clip Art, Mirror Clipart, Mirror, Clipart PNG  Transparent Clipart Image and PSD File for Free Download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75" b="93438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74869" y="-144463"/>
              <a:ext cx="1460572" cy="44077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4" name="Picture 8" descr="Wash basin linear icon stock illustration. Illustration of basin - 175335270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6098" b="89994" l="10000" r="90000">
                          <a14:foregroundMark x1="46063" y1="38603" x2="47125" y2="73535"/>
                          <a14:foregroundMark x1="50187" y1="28419" x2="50688" y2="133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91" r="13964" b="14796"/>
            <a:stretch/>
          </p:blipFill>
          <p:spPr bwMode="auto">
            <a:xfrm flipH="1">
              <a:off x="10299955" y="2059398"/>
              <a:ext cx="2335486" cy="55377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2" descr="Cute Baby Bears Cartoon Royalty Free Cliparts, Vectors, And Stock  Illustration. Image 71621645.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462" b="100000" l="10000" r="90000">
                        <a14:foregroundMark x1="34769" y1="22385" x2="48231" y2="37000"/>
                        <a14:foregroundMark x1="61154" y1="27615" x2="65692" y2="38154"/>
                        <a14:foregroundMark x1="59231" y1="23538" x2="61154" y2="28231"/>
                        <a14:foregroundMark x1="63692" y1="22385" x2="54077" y2="37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771900" y="1270618"/>
            <a:ext cx="3980517" cy="558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 descr="24,900 Toothbrush Illustrations &amp; Clip Art - iStock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412" b="98693" l="9804" r="897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78" t="3559" r="8763" b="4194"/>
          <a:stretch/>
        </p:blipFill>
        <p:spPr bwMode="auto">
          <a:xfrm rot="2964859" flipV="1">
            <a:off x="8493787" y="2969593"/>
            <a:ext cx="1285464" cy="166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0" descr="Mug Illustration 7199005 - Megapixl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6385" l="3759" r="899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8" t="10519" r="12177" b="3899"/>
          <a:stretch/>
        </p:blipFill>
        <p:spPr bwMode="auto">
          <a:xfrm>
            <a:off x="6882823" y="4828280"/>
            <a:ext cx="632031" cy="82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525533" y="-14553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24163"/>
      </p:ext>
    </p:extLst>
  </p:cSld>
  <p:clrMapOvr>
    <a:masterClrMapping/>
  </p:clrMapOvr>
  <p:transition spd="slow" advClick="0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59259E-6 L 3.75E-6 0.00023 C 0.02018 0.01783 0.0177 0.0213 0.047 0.00996 C 0.0513 0.00834 0.0582 -0.00324 0.0582 -0.00301 C 0.06158 -0.02129 0.0582 -0.01041 0.07135 -0.02662 C 0.09726 -0.05903 0.06132 -0.01666 0.08632 -0.04328 C 0.09023 -0.04745 0.0931 -0.05463 0.09739 -0.05671 C 0.1069 -0.06088 0.10247 -0.05856 0.11054 -0.06319 C 0.11679 -0.06227 0.1233 -0.06203 0.12929 -0.05995 C 0.13685 -0.0574 0.14648 -0.04953 0.15182 -0.04004 L 0.15742 -0.03009 C 0.15807 -0.02662 0.15807 -0.02268 0.15937 -0.0199 C 0.16067 -0.0169 0.16315 -0.01597 0.16497 -0.01342 C 0.17942 0.0081 0.16224 -0.01319 0.17617 0.00324 C 0.17747 0.00672 0.17825 0.01088 0.17994 0.01343 C 0.18242 0.01713 0.18958 0.02153 0.1931 0.02338 C 0.19804 0.0257 0.20807 0.0301 0.20807 0.03033 C 0.21185 0.02894 0.21562 0.02824 0.21927 0.02662 C 0.22487 0.02454 0.22695 0.02107 0.23242 0.01667 C 0.23672 0.0132 0.24127 0.01042 0.24557 0.00672 C 0.24765 0.00486 0.24908 0.00162 0.25104 -2.59259E-6 C 0.25481 -0.00278 0.2625 -0.00671 0.2625 -0.00648 C 0.27435 -0.00555 0.28632 -0.00602 0.29804 -0.00324 C 0.30091 -0.00278 0.30299 0.00139 0.3056 0.00324 C 0.30742 0.00463 0.30937 0.00556 0.31119 0.00672 C 0.31367 0.00996 0.3164 0.01297 0.31875 0.01667 C 0.32864 0.03241 0.32682 0.03449 0.33554 0.04329 C 0.33802 0.04584 0.34049 0.04838 0.3431 0.05 C 0.34609 0.05185 0.34935 0.05232 0.35247 0.05324 C 0.36497 0.05232 0.37747 0.05185 0.38997 0.05 C 0.39765 0.04885 0.39479 0.04422 0.40117 0.03658 C 0.40286 0.03472 0.40507 0.03496 0.4069 0.03334 C 0.41979 0.02176 0.40429 0.03033 0.41992 0.02338 C 0.42356 0.01922 0.43476 0.00625 0.43867 -2.59259E-6 C 0.4427 -0.00625 0.44765 -0.01157 0.45 -0.0199 C 0.45117 -0.02453 0.45169 -0.02986 0.45377 -0.03333 C 0.45573 -0.0368 0.45859 -0.03796 0.46119 -0.04004 C 0.46302 -0.04143 0.46497 -0.04236 0.46679 -0.04328 C 0.47643 -0.04815 0.47721 -0.04722 0.48932 -0.05 L 0.52682 -0.04676 C 0.53112 -0.0449 0.53281 -0.03495 0.53619 -0.03009 C 0.53971 -0.025 0.54375 -0.02106 0.54752 -0.01666 L 0.55312 -0.00995 L 0.55872 -0.00324 C 0.56002 -2.59259E-6 0.5608 0.00394 0.5625 0.00672 C 0.57395 0.02454 0.57109 0.0176 0.58307 0.02338 C 0.58685 0.02523 0.59062 0.02778 0.5944 0.0301 L 0.6 0.03334 C 0.60351 0.03959 0.61289 0.0581 0.61875 0.06343 C 0.62226 0.06644 0.62604 0.06875 0.62994 0.06991 C 0.63372 0.07107 0.6375 0.07176 0.64127 0.07338 C 0.64505 0.075 0.65247 0.0801 0.65247 0.08033 C 0.66549 0.07709 0.66575 0.07778 0.67682 0.07338 C 0.67851 0.07269 0.68789 0.06875 0.68997 0.06667 C 0.69388 0.06273 0.697 0.05579 0.70117 0.05324 C 0.70312 0.05232 0.70507 0.05162 0.7069 0.05 C 0.71132 0.04607 0.71744 0.03866 0.72187 0.03334 C 0.72539 0.01412 0.72408 0.00764 0.73685 -2.59259E-6 L 0.74804 -0.00671 L 0.75377 -0.00995 C 0.75872 -0.00879 0.7638 -0.00833 0.76875 -0.00671 C 0.78007 -0.00301 0.76862 -0.00416 0.77994 0.00324 C 0.78294 0.00533 0.78619 0.00556 0.78932 0.00672 C 0.79127 0.0088 0.79297 0.01158 0.79492 0.01343 C 0.79674 0.01482 0.79922 0.01412 0.80065 0.01667 C 0.80677 0.02778 0.79922 0.02662 0.80429 0.02662 L 0.80429 0.02685 L 0.80429 0.02662 L 0.80429 0.02685 " pathEditMode="relative" rAng="0" ptsTypes="AAAAAAAAAAAAAAAAAAAAAAAAAAAAAAAAAAAAAAAAAAAAAAAAAAAAAAAAAAAAAAAAAAAAA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08" y="85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2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2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8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04167E-6 3.33333E-6 C 0.00065 0.00254 0.00143 0.00578 0.00169 0.00949 C 0.00195 0.01435 0.00208 0.02014 0.00234 0.025 C 0.00234 0.03032 0.00234 0.03495 0.00208 0.04004 C 0.00195 0.04444 0.00169 0.0493 0.00104 0.05324 C 0.00065 0.05717 1.04167E-6 0.06064 -0.00091 0.06319 C -0.00156 0.06574 -0.00261 0.06713 -0.00352 0.06805 C -0.00443 0.06898 -0.00534 0.06898 -0.00599 0.06805 C -0.0069 0.06713 -0.00781 0.06551 -0.00859 0.06203 C -0.00925 0.05902 -0.00977 0.05555 -0.01016 0.05092 C -0.01055 0.04676 -0.01068 0.04143 -0.01068 0.03657 C -0.01081 0.03217 -0.01068 0.02685 -0.01016 0.02222 C -0.0099 0.01782 -0.00925 0.01504 -0.00833 0.01319 C -0.00742 0.01227 -0.00651 0.01342 -0.00586 0.01666 C -0.00534 0.01921 -0.00495 0.02361 -0.00482 0.02893 C -0.00482 0.03472 -0.00495 0.03935 -0.00534 0.04352 C -0.00573 0.04768 -0.0056 0.04814 -0.00716 0.0537 C -0.00859 0.05949 -0.0099 0.05787 -0.01081 0.0581 C -0.01159 0.0581 -0.01224 0.05671 -0.01302 0.05509 C -0.01406 0.05277 -0.01471 0.0493 -0.01524 0.04606 C -0.01589 0.04259 -0.01602 0.03819 -0.01628 0.03217 C -0.01641 0.02569 -0.01641 0.02222 -0.01641 0.01713 C -0.01641 0.01227 -0.01641 0.00764 -0.01641 0.00254 " pathEditMode="relative" rAng="0" ptsTypes="AAAAAAAAAAAAAAAAAAAAAAA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3" y="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scape Game: Wooden House for Android - APK Downlo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81" b="97143" l="9341" r="8901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0946" y="2698304"/>
            <a:ext cx="804718" cy="900305"/>
          </a:xfrm>
          <a:prstGeom prst="rect">
            <a:avLst/>
          </a:prstGeom>
        </p:spPr>
      </p:pic>
      <p:pic>
        <p:nvPicPr>
          <p:cNvPr id="6146" name="Picture 2" descr="Glitch Simplified Wooden Table clipart. Free download transparent .PNG |  Creazill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07863"/>
            <a:ext cx="11225048" cy="330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Little girl bear, cartoon, isolated on ... | Stock vector | Colourbox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75" b="97125" l="6211" r="937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477"/>
          <a:stretch/>
        </p:blipFill>
        <p:spPr bwMode="auto">
          <a:xfrm>
            <a:off x="3464381" y="2416589"/>
            <a:ext cx="3220189" cy="254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969072" y="844565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650" y="-49827"/>
            <a:ext cx="121733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thưởng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bữa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con,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351" b="100000" l="9880" r="89880">
                        <a14:foregroundMark x1="42169" y1="32732" x2="35904" y2="42268"/>
                        <a14:foregroundMark x1="63373" y1="31443" x2="66265" y2="40206"/>
                        <a14:foregroundMark x1="66747" y1="32990" x2="67952" y2="40979"/>
                      </a14:backgroundRemoval>
                    </a14:imgEffect>
                  </a14:imgLayer>
                </a14:imgProps>
              </a:ext>
            </a:extLst>
          </a:blip>
          <a:srcRect b="3358"/>
          <a:stretch/>
        </p:blipFill>
        <p:spPr>
          <a:xfrm>
            <a:off x="1166157" y="2416589"/>
            <a:ext cx="2775062" cy="250739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51" b="91155" l="9742" r="9885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3237" y="4047821"/>
            <a:ext cx="1461672" cy="1434707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2337256" y="2988341"/>
            <a:ext cx="1342745" cy="2272888"/>
            <a:chOff x="5677406" y="0"/>
            <a:chExt cx="2135919" cy="4662103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5677406" y="0"/>
              <a:ext cx="2135919" cy="4662103"/>
            </a:xfrm>
            <a:prstGeom prst="rect">
              <a:avLst/>
            </a:prstGeom>
          </p:spPr>
        </p:pic>
        <p:pic>
          <p:nvPicPr>
            <p:cNvPr id="25" name="Picture 2" descr="Beautiful Cartoon Blue Spoon, Spoon Clipart, Blue Spoon Illustration,  Plastic Spoon PNG Transparent Clipart Image and PSD File for Free Download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5313" b="90781" l="3906" r="9671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7406" y="1394563"/>
              <a:ext cx="1237798" cy="1237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7376" b="100000" l="1568" r="100000">
                        <a14:foregroundMark x1="47909" y1="26241" x2="54530" y2="36170"/>
                        <a14:foregroundMark x1="65505" y1="33050" x2="70035" y2="4482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0323" y="748283"/>
            <a:ext cx="3291510" cy="421627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51" b="91155" l="9742" r="9885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38697" y="3895552"/>
            <a:ext cx="2625485" cy="2045588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8196078" y="3080208"/>
            <a:ext cx="1724878" cy="2089153"/>
            <a:chOff x="4902448" y="1488642"/>
            <a:chExt cx="1723223" cy="2020416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rcRect l="19471" b="26555"/>
            <a:stretch/>
          </p:blipFill>
          <p:spPr>
            <a:xfrm rot="20389669" flipH="1">
              <a:off x="5126432" y="1488642"/>
              <a:ext cx="1407821" cy="2020416"/>
            </a:xfrm>
            <a:prstGeom prst="rect">
              <a:avLst/>
            </a:prstGeom>
          </p:spPr>
        </p:pic>
        <p:pic>
          <p:nvPicPr>
            <p:cNvPr id="31" name="Picture 2" descr="3,420 BEST Wooden Spoon Cartoon IMAGES, STOCK PHOTOS &amp;amp; VECTORS | Adobe Stock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6667" b="92222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7762">
              <a:off x="4902448" y="1986820"/>
              <a:ext cx="1723223" cy="1211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7" name="Picture 36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51" b="91155" l="9742" r="9885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5224" y="4010739"/>
            <a:ext cx="2160857" cy="1716464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4960929" y="3775392"/>
            <a:ext cx="1327052" cy="1172510"/>
            <a:chOff x="4549644" y="2605559"/>
            <a:chExt cx="1327052" cy="1172510"/>
          </a:xfrm>
        </p:grpSpPr>
        <p:grpSp>
          <p:nvGrpSpPr>
            <p:cNvPr id="33" name="Group 32"/>
            <p:cNvGrpSpPr/>
            <p:nvPr/>
          </p:nvGrpSpPr>
          <p:grpSpPr>
            <a:xfrm>
              <a:off x="4703859" y="2605559"/>
              <a:ext cx="1172837" cy="1172510"/>
              <a:chOff x="6480627" y="1891726"/>
              <a:chExt cx="1172837" cy="1172510"/>
            </a:xfrm>
          </p:grpSpPr>
          <p:pic>
            <p:nvPicPr>
              <p:cNvPr id="35" name="Picture 4" descr="Happy Bear Cartoon Waving Hand Stock Vector - Illustration of round,  grizzly: 50807549"/>
              <p:cNvPicPr>
                <a:picLocks noChangeAspect="1" noChangeArrowheads="1"/>
              </p:cNvPicPr>
              <p:nvPr/>
            </p:nvPicPr>
            <p:blipFill rotWithShape="1"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129" t="8500" r="74148" b="53530"/>
              <a:stretch/>
            </p:blipFill>
            <p:spPr bwMode="auto">
              <a:xfrm>
                <a:off x="6480627" y="1891726"/>
                <a:ext cx="1039163" cy="11398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6" name="Freeform 35"/>
              <p:cNvSpPr/>
              <p:nvPr/>
            </p:nvSpPr>
            <p:spPr>
              <a:xfrm>
                <a:off x="7025570" y="2437987"/>
                <a:ext cx="627894" cy="626249"/>
              </a:xfrm>
              <a:custGeom>
                <a:avLst/>
                <a:gdLst>
                  <a:gd name="connsiteX0" fmla="*/ 306563 w 627894"/>
                  <a:gd name="connsiteY0" fmla="*/ 413 h 626249"/>
                  <a:gd name="connsiteX1" fmla="*/ 442030 w 627894"/>
                  <a:gd name="connsiteY1" fmla="*/ 118946 h 626249"/>
                  <a:gd name="connsiteX2" fmla="*/ 492830 w 627894"/>
                  <a:gd name="connsiteY2" fmla="*/ 135880 h 626249"/>
                  <a:gd name="connsiteX3" fmla="*/ 611363 w 627894"/>
                  <a:gd name="connsiteY3" fmla="*/ 271346 h 626249"/>
                  <a:gd name="connsiteX4" fmla="*/ 594430 w 627894"/>
                  <a:gd name="connsiteY4" fmla="*/ 576146 h 626249"/>
                  <a:gd name="connsiteX5" fmla="*/ 255763 w 627894"/>
                  <a:gd name="connsiteY5" fmla="*/ 491480 h 626249"/>
                  <a:gd name="connsiteX6" fmla="*/ 154163 w 627894"/>
                  <a:gd name="connsiteY6" fmla="*/ 457613 h 626249"/>
                  <a:gd name="connsiteX7" fmla="*/ 103363 w 627894"/>
                  <a:gd name="connsiteY7" fmla="*/ 423746 h 626249"/>
                  <a:gd name="connsiteX8" fmla="*/ 69497 w 627894"/>
                  <a:gd name="connsiteY8" fmla="*/ 372946 h 626249"/>
                  <a:gd name="connsiteX9" fmla="*/ 18697 w 627894"/>
                  <a:gd name="connsiteY9" fmla="*/ 356013 h 626249"/>
                  <a:gd name="connsiteX10" fmla="*/ 18697 w 627894"/>
                  <a:gd name="connsiteY10" fmla="*/ 237480 h 626249"/>
                  <a:gd name="connsiteX11" fmla="*/ 69497 w 627894"/>
                  <a:gd name="connsiteY11" fmla="*/ 203613 h 626249"/>
                  <a:gd name="connsiteX12" fmla="*/ 154163 w 627894"/>
                  <a:gd name="connsiteY12" fmla="*/ 102013 h 626249"/>
                  <a:gd name="connsiteX13" fmla="*/ 306563 w 627894"/>
                  <a:gd name="connsiteY13" fmla="*/ 413 h 626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27894" h="626249">
                    <a:moveTo>
                      <a:pt x="306563" y="413"/>
                    </a:moveTo>
                    <a:cubicBezTo>
                      <a:pt x="354541" y="3235"/>
                      <a:pt x="386022" y="90942"/>
                      <a:pt x="442030" y="118946"/>
                    </a:cubicBezTo>
                    <a:cubicBezTo>
                      <a:pt x="457995" y="126928"/>
                      <a:pt x="475897" y="130235"/>
                      <a:pt x="492830" y="135880"/>
                    </a:cubicBezTo>
                    <a:cubicBezTo>
                      <a:pt x="571852" y="254413"/>
                      <a:pt x="526696" y="214903"/>
                      <a:pt x="611363" y="271346"/>
                    </a:cubicBezTo>
                    <a:cubicBezTo>
                      <a:pt x="605719" y="372946"/>
                      <a:pt x="661754" y="499845"/>
                      <a:pt x="594430" y="576146"/>
                    </a:cubicBezTo>
                    <a:cubicBezTo>
                      <a:pt x="470744" y="716324"/>
                      <a:pt x="344171" y="520950"/>
                      <a:pt x="255763" y="491480"/>
                    </a:cubicBezTo>
                    <a:lnTo>
                      <a:pt x="154163" y="457613"/>
                    </a:lnTo>
                    <a:cubicBezTo>
                      <a:pt x="137230" y="446324"/>
                      <a:pt x="117754" y="438137"/>
                      <a:pt x="103363" y="423746"/>
                    </a:cubicBezTo>
                    <a:cubicBezTo>
                      <a:pt x="88973" y="409355"/>
                      <a:pt x="85389" y="385659"/>
                      <a:pt x="69497" y="372946"/>
                    </a:cubicBezTo>
                    <a:cubicBezTo>
                      <a:pt x="55559" y="361796"/>
                      <a:pt x="35630" y="361657"/>
                      <a:pt x="18697" y="356013"/>
                    </a:cubicBezTo>
                    <a:cubicBezTo>
                      <a:pt x="3463" y="310313"/>
                      <a:pt x="-14379" y="287093"/>
                      <a:pt x="18697" y="237480"/>
                    </a:cubicBezTo>
                    <a:cubicBezTo>
                      <a:pt x="29986" y="220547"/>
                      <a:pt x="52564" y="214902"/>
                      <a:pt x="69497" y="203613"/>
                    </a:cubicBezTo>
                    <a:cubicBezTo>
                      <a:pt x="99601" y="158457"/>
                      <a:pt x="109030" y="137116"/>
                      <a:pt x="154163" y="102013"/>
                    </a:cubicBezTo>
                    <a:cubicBezTo>
                      <a:pt x="276456" y="6896"/>
                      <a:pt x="258585" y="-2409"/>
                      <a:pt x="306563" y="413"/>
                    </a:cubicBezTo>
                    <a:close/>
                  </a:path>
                </a:pathLst>
              </a:custGeom>
              <a:solidFill>
                <a:srgbClr val="EE9CAD"/>
              </a:solidFill>
              <a:ln>
                <a:solidFill>
                  <a:srgbClr val="FFA9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4" name="Picture 2" descr="3,420 BEST Wooden Spoon Cartoon IMAGES, STOCK PHOTOS &amp;amp; VECTORS | Adobe Stock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6667" b="92222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9644" y="2676655"/>
              <a:ext cx="1137659" cy="878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86507955"/>
      </p:ext>
    </p:extLst>
  </p:cSld>
  <p:clrMapOvr>
    <a:masterClrMapping/>
  </p:clrMapOvr>
  <p:transition spd="slow" advClick="0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remove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8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path" presetSubtype="0" repeatCount="indefinite" accel="50000" decel="5000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4.79167E-6 1.11111E-6 L -0.01106 0.0451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224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repeatCount="indefinite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1.25E-6 1.11111E-6 L -0.02214 -0.1657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7" y="-828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6" presetClass="path" presetSubtype="0" repeatCount="indefinite" accel="50000" decel="5000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1.875E-6 3.7037E-7 L -0.01445 -0.1027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4499" y="138825"/>
            <a:ext cx="60115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pic>
        <p:nvPicPr>
          <p:cNvPr id="5" name="Picture 2" descr="Funny brown bear cartoon Royalty Free Vector Imag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" b="93241" l="7376" r="920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16" y="1142350"/>
            <a:ext cx="4309183" cy="602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Little girl bear, cartoon, isolated on ... | Stock vector | Colourbox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75" b="97125" l="6211" r="937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921" y="2350149"/>
            <a:ext cx="3220189" cy="450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ute Baby Bears Cartoon Royalty Free Cliparts, Vectors, And Stock  Illustration. Image 71621645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62" b="100000" l="10000" r="90000">
                        <a14:foregroundMark x1="34769" y1="22385" x2="48231" y2="37000"/>
                        <a14:foregroundMark x1="61154" y1="27615" x2="65692" y2="38154"/>
                        <a14:foregroundMark x1="59231" y1="23538" x2="61154" y2="28231"/>
                        <a14:foregroundMark x1="63692" y1="22385" x2="54077" y2="37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132" y="3638121"/>
            <a:ext cx="2767345" cy="306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6135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1736</TotalTime>
  <Words>161</Words>
  <Application>Microsoft Office PowerPoint</Application>
  <PresentationFormat>Custom</PresentationFormat>
  <Paragraphs>15</Paragraphs>
  <Slides>12</Slides>
  <Notes>0</Notes>
  <HiddenSlides>0</HiddenSlides>
  <MMClips>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ASUS</cp:lastModifiedBy>
  <cp:revision>94</cp:revision>
  <dcterms:created xsi:type="dcterms:W3CDTF">2021-09-25T15:27:28Z</dcterms:created>
  <dcterms:modified xsi:type="dcterms:W3CDTF">2021-10-08T15:30:40Z</dcterms:modified>
</cp:coreProperties>
</file>